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sldIdLst>
    <p:sldId id="256" r:id="rId2"/>
    <p:sldId id="257" r:id="rId3"/>
    <p:sldId id="275" r:id="rId4"/>
    <p:sldId id="258" r:id="rId5"/>
    <p:sldId id="274" r:id="rId6"/>
    <p:sldId id="277" r:id="rId7"/>
    <p:sldId id="276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72" r:id="rId16"/>
    <p:sldId id="273" r:id="rId17"/>
    <p:sldId id="265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3300"/>
    <a:srgbClr val="E62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Relationship Id="rId4" Type="http://schemas.openxmlformats.org/officeDocument/2006/relationships/image" Target="../media/image3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CFB2DD-E720-4BF4-A7C6-3B66DC0300A6}" type="doc">
      <dgm:prSet loTypeId="urn:microsoft.com/office/officeart/2005/8/layout/chevron1" loCatId="process" qsTypeId="urn:microsoft.com/office/officeart/2005/8/quickstyle/simple5" qsCatId="simple" csTypeId="urn:microsoft.com/office/officeart/2005/8/colors/accent1_3" csCatId="accent1" phldr="1"/>
      <dgm:spPr/>
    </dgm:pt>
    <dgm:pt modelId="{7013F630-6F30-497E-9926-61FED38ECF4B}">
      <dgm:prSet phldrT="[Texte]" custT="1"/>
      <dgm:spPr/>
      <dgm:t>
        <a:bodyPr/>
        <a:lstStyle/>
        <a:p>
          <a:r>
            <a:rPr lang="fr-FR" sz="1800" dirty="0"/>
            <a:t>Image </a:t>
          </a:r>
        </a:p>
      </dgm:t>
    </dgm:pt>
    <dgm:pt modelId="{C46648C8-C448-4B1A-B096-35984758FBE1}" type="parTrans" cxnId="{4D2B4E1C-30E1-430B-9E4C-AB559B08693B}">
      <dgm:prSet/>
      <dgm:spPr/>
      <dgm:t>
        <a:bodyPr/>
        <a:lstStyle/>
        <a:p>
          <a:endParaRPr lang="fr-FR"/>
        </a:p>
      </dgm:t>
    </dgm:pt>
    <dgm:pt modelId="{E52DA097-ED01-41B4-AB03-105C9BA14A17}" type="sibTrans" cxnId="{4D2B4E1C-30E1-430B-9E4C-AB559B08693B}">
      <dgm:prSet/>
      <dgm:spPr/>
      <dgm:t>
        <a:bodyPr/>
        <a:lstStyle/>
        <a:p>
          <a:endParaRPr lang="fr-FR"/>
        </a:p>
      </dgm:t>
    </dgm:pt>
    <dgm:pt modelId="{32A1640B-E7C8-4578-8D2F-0234CE8AB72A}">
      <dgm:prSet phldrT="[Texte]" custT="1"/>
      <dgm:spPr/>
      <dgm:t>
        <a:bodyPr/>
        <a:lstStyle/>
        <a:p>
          <a:r>
            <a:rPr lang="fr-FR" sz="1600" dirty="0"/>
            <a:t>Adhésion Politique ACTE</a:t>
          </a:r>
        </a:p>
      </dgm:t>
    </dgm:pt>
    <dgm:pt modelId="{C1EF33C6-598F-4071-9E54-56D6199207BD}" type="parTrans" cxnId="{227ABE95-7518-475A-827E-76D2897405AC}">
      <dgm:prSet/>
      <dgm:spPr/>
      <dgm:t>
        <a:bodyPr/>
        <a:lstStyle/>
        <a:p>
          <a:endParaRPr lang="fr-FR"/>
        </a:p>
      </dgm:t>
    </dgm:pt>
    <dgm:pt modelId="{8F3F30B8-C66B-48E9-93F3-64A8D810377F}" type="sibTrans" cxnId="{227ABE95-7518-475A-827E-76D2897405AC}">
      <dgm:prSet/>
      <dgm:spPr/>
      <dgm:t>
        <a:bodyPr/>
        <a:lstStyle/>
        <a:p>
          <a:endParaRPr lang="fr-FR"/>
        </a:p>
      </dgm:t>
    </dgm:pt>
    <dgm:pt modelId="{60F52766-A539-4BDF-A902-135905AD4786}">
      <dgm:prSet phldrT="[Texte]" custT="1"/>
      <dgm:spPr/>
      <dgm:t>
        <a:bodyPr/>
        <a:lstStyle/>
        <a:p>
          <a:r>
            <a:rPr lang="fr-FR" sz="1600" dirty="0"/>
            <a:t>Donner l’exemple au citoyen</a:t>
          </a:r>
        </a:p>
      </dgm:t>
    </dgm:pt>
    <dgm:pt modelId="{D63A363E-08F0-431B-8225-76929DACD9CA}" type="parTrans" cxnId="{895647A1-7CAC-4B8F-98E4-45AB8F774E9A}">
      <dgm:prSet/>
      <dgm:spPr/>
      <dgm:t>
        <a:bodyPr/>
        <a:lstStyle/>
        <a:p>
          <a:endParaRPr lang="fr-FR"/>
        </a:p>
      </dgm:t>
    </dgm:pt>
    <dgm:pt modelId="{EC820971-B603-42D7-9836-AC8D25E7E49A}" type="sibTrans" cxnId="{895647A1-7CAC-4B8F-98E4-45AB8F774E9A}">
      <dgm:prSet/>
      <dgm:spPr/>
      <dgm:t>
        <a:bodyPr/>
        <a:lstStyle/>
        <a:p>
          <a:endParaRPr lang="fr-FR"/>
        </a:p>
      </dgm:t>
    </dgm:pt>
    <dgm:pt modelId="{861A327E-11F4-4A33-8E9A-3B401A2A0F40}" type="pres">
      <dgm:prSet presAssocID="{8FCFB2DD-E720-4BF4-A7C6-3B66DC0300A6}" presName="Name0" presStyleCnt="0">
        <dgm:presLayoutVars>
          <dgm:dir/>
          <dgm:animLvl val="lvl"/>
          <dgm:resizeHandles val="exact"/>
        </dgm:presLayoutVars>
      </dgm:prSet>
      <dgm:spPr/>
    </dgm:pt>
    <dgm:pt modelId="{4D578497-2F5B-496E-BF4E-0694EB3F60D2}" type="pres">
      <dgm:prSet presAssocID="{7013F630-6F30-497E-9926-61FED38ECF4B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57C6A948-4F0B-4998-8024-15EC283B5E67}" type="pres">
      <dgm:prSet presAssocID="{E52DA097-ED01-41B4-AB03-105C9BA14A17}" presName="parTxOnlySpace" presStyleCnt="0"/>
      <dgm:spPr/>
    </dgm:pt>
    <dgm:pt modelId="{DA2F4AC8-C1A5-4DAF-BAC7-A0BFB71702B8}" type="pres">
      <dgm:prSet presAssocID="{32A1640B-E7C8-4578-8D2F-0234CE8AB72A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BD50702C-CB1B-471F-A7B2-8B5279C13CE5}" type="pres">
      <dgm:prSet presAssocID="{8F3F30B8-C66B-48E9-93F3-64A8D810377F}" presName="parTxOnlySpace" presStyleCnt="0"/>
      <dgm:spPr/>
    </dgm:pt>
    <dgm:pt modelId="{72631760-8EDE-4280-9EC3-91235997908A}" type="pres">
      <dgm:prSet presAssocID="{60F52766-A539-4BDF-A902-135905AD4786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4D2B4E1C-30E1-430B-9E4C-AB559B08693B}" srcId="{8FCFB2DD-E720-4BF4-A7C6-3B66DC0300A6}" destId="{7013F630-6F30-497E-9926-61FED38ECF4B}" srcOrd="0" destOrd="0" parTransId="{C46648C8-C448-4B1A-B096-35984758FBE1}" sibTransId="{E52DA097-ED01-41B4-AB03-105C9BA14A17}"/>
    <dgm:cxn modelId="{E27D9131-8506-4B2A-945E-69BCC388C14C}" type="presOf" srcId="{8FCFB2DD-E720-4BF4-A7C6-3B66DC0300A6}" destId="{861A327E-11F4-4A33-8E9A-3B401A2A0F40}" srcOrd="0" destOrd="0" presId="urn:microsoft.com/office/officeart/2005/8/layout/chevron1"/>
    <dgm:cxn modelId="{B7A5E448-00E7-4EE6-9803-96A326AC38AD}" type="presOf" srcId="{7013F630-6F30-497E-9926-61FED38ECF4B}" destId="{4D578497-2F5B-496E-BF4E-0694EB3F60D2}" srcOrd="0" destOrd="0" presId="urn:microsoft.com/office/officeart/2005/8/layout/chevron1"/>
    <dgm:cxn modelId="{227ABE95-7518-475A-827E-76D2897405AC}" srcId="{8FCFB2DD-E720-4BF4-A7C6-3B66DC0300A6}" destId="{32A1640B-E7C8-4578-8D2F-0234CE8AB72A}" srcOrd="1" destOrd="0" parTransId="{C1EF33C6-598F-4071-9E54-56D6199207BD}" sibTransId="{8F3F30B8-C66B-48E9-93F3-64A8D810377F}"/>
    <dgm:cxn modelId="{895647A1-7CAC-4B8F-98E4-45AB8F774E9A}" srcId="{8FCFB2DD-E720-4BF4-A7C6-3B66DC0300A6}" destId="{60F52766-A539-4BDF-A902-135905AD4786}" srcOrd="2" destOrd="0" parTransId="{D63A363E-08F0-431B-8225-76929DACD9CA}" sibTransId="{EC820971-B603-42D7-9836-AC8D25E7E49A}"/>
    <dgm:cxn modelId="{B9F227D6-45ED-43F5-A9D2-6D3ECB569398}" type="presOf" srcId="{60F52766-A539-4BDF-A902-135905AD4786}" destId="{72631760-8EDE-4280-9EC3-91235997908A}" srcOrd="0" destOrd="0" presId="urn:microsoft.com/office/officeart/2005/8/layout/chevron1"/>
    <dgm:cxn modelId="{97CCFCEB-99B3-4D0F-BB4B-A577CBB28EAA}" type="presOf" srcId="{32A1640B-E7C8-4578-8D2F-0234CE8AB72A}" destId="{DA2F4AC8-C1A5-4DAF-BAC7-A0BFB71702B8}" srcOrd="0" destOrd="0" presId="urn:microsoft.com/office/officeart/2005/8/layout/chevron1"/>
    <dgm:cxn modelId="{92ECF41D-C28D-4C37-AC02-278122E06036}" type="presParOf" srcId="{861A327E-11F4-4A33-8E9A-3B401A2A0F40}" destId="{4D578497-2F5B-496E-BF4E-0694EB3F60D2}" srcOrd="0" destOrd="0" presId="urn:microsoft.com/office/officeart/2005/8/layout/chevron1"/>
    <dgm:cxn modelId="{98A397B3-D340-4ADD-AB40-D8F546AD4882}" type="presParOf" srcId="{861A327E-11F4-4A33-8E9A-3B401A2A0F40}" destId="{57C6A948-4F0B-4998-8024-15EC283B5E67}" srcOrd="1" destOrd="0" presId="urn:microsoft.com/office/officeart/2005/8/layout/chevron1"/>
    <dgm:cxn modelId="{C0A76AB0-3EC6-4DCA-8E6A-2000570BBD34}" type="presParOf" srcId="{861A327E-11F4-4A33-8E9A-3B401A2A0F40}" destId="{DA2F4AC8-C1A5-4DAF-BAC7-A0BFB71702B8}" srcOrd="2" destOrd="0" presId="urn:microsoft.com/office/officeart/2005/8/layout/chevron1"/>
    <dgm:cxn modelId="{6381761C-0169-4ACE-A6F7-288B3B37A7EE}" type="presParOf" srcId="{861A327E-11F4-4A33-8E9A-3B401A2A0F40}" destId="{BD50702C-CB1B-471F-A7B2-8B5279C13CE5}" srcOrd="3" destOrd="0" presId="urn:microsoft.com/office/officeart/2005/8/layout/chevron1"/>
    <dgm:cxn modelId="{EFBBDE35-7BE3-4018-99DC-F1947D70B972}" type="presParOf" srcId="{861A327E-11F4-4A33-8E9A-3B401A2A0F40}" destId="{72631760-8EDE-4280-9EC3-91235997908A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F9E3F5-5D74-48AC-9489-C53715C81C54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6C002DDA-E81F-479F-B2D5-35A497B8B88B}">
      <dgm:prSet phldrT="[Texte]"/>
      <dgm:spPr/>
      <dgm:t>
        <a:bodyPr/>
        <a:lstStyle/>
        <a:p>
          <a:r>
            <a:rPr lang="fr-FR" dirty="0"/>
            <a:t>Définition des critères de performance énergétiques  et l’intégration dans le règlement du concours d’architecture</a:t>
          </a:r>
        </a:p>
      </dgm:t>
    </dgm:pt>
    <dgm:pt modelId="{BCEFA1D4-B5DD-4122-AC22-F40ECE7CB4D1}" type="parTrans" cxnId="{405F44F0-5501-4D83-A8D4-FD5AC320E36B}">
      <dgm:prSet/>
      <dgm:spPr/>
      <dgm:t>
        <a:bodyPr/>
        <a:lstStyle/>
        <a:p>
          <a:endParaRPr lang="fr-FR"/>
        </a:p>
      </dgm:t>
    </dgm:pt>
    <dgm:pt modelId="{8A1201A0-D745-4A06-9A41-5952585D5E80}" type="sibTrans" cxnId="{405F44F0-5501-4D83-A8D4-FD5AC320E36B}">
      <dgm:prSet/>
      <dgm:spPr/>
      <dgm:t>
        <a:bodyPr/>
        <a:lstStyle/>
        <a:p>
          <a:endParaRPr lang="fr-FR"/>
        </a:p>
      </dgm:t>
    </dgm:pt>
    <dgm:pt modelId="{8E88DA79-CCDA-44B4-BC4A-C52D449E8902}">
      <dgm:prSet phldrT="[Texte]"/>
      <dgm:spPr/>
      <dgm:t>
        <a:bodyPr/>
        <a:lstStyle/>
        <a:p>
          <a:r>
            <a:rPr lang="fr-FR"/>
            <a:t>Présélection de 5 meilleurs groupements </a:t>
          </a:r>
          <a:r>
            <a:rPr lang="fr-FR" b="1"/>
            <a:t>(phase 1) </a:t>
          </a:r>
          <a:r>
            <a:rPr lang="fr-FR"/>
            <a:t>avec note éliminatoire sur le critère énergétique</a:t>
          </a:r>
          <a:endParaRPr lang="fr-FR" dirty="0"/>
        </a:p>
      </dgm:t>
    </dgm:pt>
    <dgm:pt modelId="{BA8C1993-FE9B-4FA1-A46D-98BC4AD349A2}" type="parTrans" cxnId="{FADF7D90-B66A-4ECF-9E9A-CFEA3C925B15}">
      <dgm:prSet/>
      <dgm:spPr/>
      <dgm:t>
        <a:bodyPr/>
        <a:lstStyle/>
        <a:p>
          <a:endParaRPr lang="fr-FR"/>
        </a:p>
      </dgm:t>
    </dgm:pt>
    <dgm:pt modelId="{FB72356E-6805-4295-B614-35A1A7FFF622}" type="sibTrans" cxnId="{FADF7D90-B66A-4ECF-9E9A-CFEA3C925B15}">
      <dgm:prSet/>
      <dgm:spPr/>
      <dgm:t>
        <a:bodyPr/>
        <a:lstStyle/>
        <a:p>
          <a:endParaRPr lang="fr-FR"/>
        </a:p>
      </dgm:t>
    </dgm:pt>
    <dgm:pt modelId="{4B895B4C-9094-4879-A1F6-908BB5C62F7A}">
      <dgm:prSet phldrT="[Texte]"/>
      <dgm:spPr/>
      <dgm:t>
        <a:bodyPr/>
        <a:lstStyle/>
        <a:p>
          <a:r>
            <a:rPr lang="fr-FR" dirty="0"/>
            <a:t>Lancement de la phase 2 du concours avec des critères développés et choix du groupement lauréat,</a:t>
          </a:r>
        </a:p>
      </dgm:t>
    </dgm:pt>
    <dgm:pt modelId="{4809DDCC-0AED-4703-8242-C705210D78BC}" type="parTrans" cxnId="{F60E5686-21F8-4752-A880-BA0885D01681}">
      <dgm:prSet/>
      <dgm:spPr/>
      <dgm:t>
        <a:bodyPr/>
        <a:lstStyle/>
        <a:p>
          <a:endParaRPr lang="fr-FR"/>
        </a:p>
      </dgm:t>
    </dgm:pt>
    <dgm:pt modelId="{6FAB0FCA-F54B-4991-BA6E-A8821B28B452}" type="sibTrans" cxnId="{F60E5686-21F8-4752-A880-BA0885D01681}">
      <dgm:prSet/>
      <dgm:spPr/>
      <dgm:t>
        <a:bodyPr/>
        <a:lstStyle/>
        <a:p>
          <a:endParaRPr lang="fr-FR"/>
        </a:p>
      </dgm:t>
    </dgm:pt>
    <dgm:pt modelId="{2D499278-9BC6-4AA9-AF35-2AA0F9328967}">
      <dgm:prSet phldrT="[Texte]"/>
      <dgm:spPr/>
      <dgm:t>
        <a:bodyPr/>
        <a:lstStyle/>
        <a:p>
          <a:r>
            <a:rPr lang="fr-FR" dirty="0"/>
            <a:t>Choix du binôme auditeur et lancement de la procédure du label </a:t>
          </a:r>
          <a:r>
            <a:rPr lang="fr-FR" b="1" dirty="0"/>
            <a:t>ECOBAT</a:t>
          </a:r>
          <a:r>
            <a:rPr lang="fr-FR" dirty="0"/>
            <a:t> en concertation avec </a:t>
          </a:r>
          <a:r>
            <a:rPr lang="fr-FR" b="1" dirty="0"/>
            <a:t>l’ANME</a:t>
          </a:r>
        </a:p>
      </dgm:t>
    </dgm:pt>
    <dgm:pt modelId="{714E9A90-CB4E-44AB-86B4-D934142AA7B0}" type="parTrans" cxnId="{852F440E-7106-4B20-BAD9-86400067795F}">
      <dgm:prSet/>
      <dgm:spPr/>
      <dgm:t>
        <a:bodyPr/>
        <a:lstStyle/>
        <a:p>
          <a:endParaRPr lang="fr-FR"/>
        </a:p>
      </dgm:t>
    </dgm:pt>
    <dgm:pt modelId="{63E9D585-5A73-41CF-A4C0-CEC7C045B982}" type="sibTrans" cxnId="{852F440E-7106-4B20-BAD9-86400067795F}">
      <dgm:prSet/>
      <dgm:spPr/>
      <dgm:t>
        <a:bodyPr/>
        <a:lstStyle/>
        <a:p>
          <a:endParaRPr lang="fr-FR"/>
        </a:p>
      </dgm:t>
    </dgm:pt>
    <dgm:pt modelId="{15F01DD5-C439-4543-A4A9-8643D50FE678}">
      <dgm:prSet phldrT="[Texte]"/>
      <dgm:spPr/>
      <dgm:t>
        <a:bodyPr/>
        <a:lstStyle/>
        <a:p>
          <a:r>
            <a:rPr lang="fr-FR" b="1" dirty="0"/>
            <a:t>Révision PF / APS/ APD/ EXE/ Recollement</a:t>
          </a:r>
        </a:p>
      </dgm:t>
    </dgm:pt>
    <dgm:pt modelId="{83939CAD-B52A-469A-A531-F03C7151D1FB}" type="parTrans" cxnId="{03FBE370-A915-4F37-97B0-648ACBE36D9D}">
      <dgm:prSet/>
      <dgm:spPr/>
      <dgm:t>
        <a:bodyPr/>
        <a:lstStyle/>
        <a:p>
          <a:endParaRPr lang="fr-FR"/>
        </a:p>
      </dgm:t>
    </dgm:pt>
    <dgm:pt modelId="{D598D0FA-BD6D-4C57-A439-30E441DEA755}" type="sibTrans" cxnId="{03FBE370-A915-4F37-97B0-648ACBE36D9D}">
      <dgm:prSet/>
      <dgm:spPr/>
      <dgm:t>
        <a:bodyPr/>
        <a:lstStyle/>
        <a:p>
          <a:endParaRPr lang="fr-FR"/>
        </a:p>
      </dgm:t>
    </dgm:pt>
    <dgm:pt modelId="{91D37672-BBDC-437D-903C-341153ACE373}" type="pres">
      <dgm:prSet presAssocID="{A1F9E3F5-5D74-48AC-9489-C53715C81C54}" presName="CompostProcess" presStyleCnt="0">
        <dgm:presLayoutVars>
          <dgm:dir/>
          <dgm:resizeHandles val="exact"/>
        </dgm:presLayoutVars>
      </dgm:prSet>
      <dgm:spPr/>
    </dgm:pt>
    <dgm:pt modelId="{2CDD9120-FCBC-4CAD-9997-056ADFDB67B6}" type="pres">
      <dgm:prSet presAssocID="{A1F9E3F5-5D74-48AC-9489-C53715C81C54}" presName="arrow" presStyleLbl="bgShp" presStyleIdx="0" presStyleCnt="1"/>
      <dgm:spPr/>
    </dgm:pt>
    <dgm:pt modelId="{D53F21FF-2003-4C6C-9553-CB6A40CD7B09}" type="pres">
      <dgm:prSet presAssocID="{A1F9E3F5-5D74-48AC-9489-C53715C81C54}" presName="linearProcess" presStyleCnt="0"/>
      <dgm:spPr/>
    </dgm:pt>
    <dgm:pt modelId="{BF285A2E-27F0-4BFD-BDC6-28372A7BC686}" type="pres">
      <dgm:prSet presAssocID="{6C002DDA-E81F-479F-B2D5-35A497B8B88B}" presName="textNode" presStyleLbl="node1" presStyleIdx="0" presStyleCnt="5">
        <dgm:presLayoutVars>
          <dgm:bulletEnabled val="1"/>
        </dgm:presLayoutVars>
      </dgm:prSet>
      <dgm:spPr/>
    </dgm:pt>
    <dgm:pt modelId="{F608425C-A03F-4F7D-AF53-8CF0F33E627A}" type="pres">
      <dgm:prSet presAssocID="{8A1201A0-D745-4A06-9A41-5952585D5E80}" presName="sibTrans" presStyleCnt="0"/>
      <dgm:spPr/>
    </dgm:pt>
    <dgm:pt modelId="{85C6FE0C-1BB3-4163-B6ED-4146A5E66052}" type="pres">
      <dgm:prSet presAssocID="{8E88DA79-CCDA-44B4-BC4A-C52D449E8902}" presName="textNode" presStyleLbl="node1" presStyleIdx="1" presStyleCnt="5">
        <dgm:presLayoutVars>
          <dgm:bulletEnabled val="1"/>
        </dgm:presLayoutVars>
      </dgm:prSet>
      <dgm:spPr/>
    </dgm:pt>
    <dgm:pt modelId="{68A22C00-24FA-4820-9B40-64DB163E6A15}" type="pres">
      <dgm:prSet presAssocID="{FB72356E-6805-4295-B614-35A1A7FFF622}" presName="sibTrans" presStyleCnt="0"/>
      <dgm:spPr/>
    </dgm:pt>
    <dgm:pt modelId="{2B153E5D-91DC-4911-99AA-1D3DF869E340}" type="pres">
      <dgm:prSet presAssocID="{4B895B4C-9094-4879-A1F6-908BB5C62F7A}" presName="textNode" presStyleLbl="node1" presStyleIdx="2" presStyleCnt="5">
        <dgm:presLayoutVars>
          <dgm:bulletEnabled val="1"/>
        </dgm:presLayoutVars>
      </dgm:prSet>
      <dgm:spPr/>
    </dgm:pt>
    <dgm:pt modelId="{3E67917A-081C-4215-A342-C9BC68736183}" type="pres">
      <dgm:prSet presAssocID="{6FAB0FCA-F54B-4991-BA6E-A8821B28B452}" presName="sibTrans" presStyleCnt="0"/>
      <dgm:spPr/>
    </dgm:pt>
    <dgm:pt modelId="{DBB6D736-10A4-4D5A-884F-F1E56B9FFFAB}" type="pres">
      <dgm:prSet presAssocID="{2D499278-9BC6-4AA9-AF35-2AA0F9328967}" presName="textNode" presStyleLbl="node1" presStyleIdx="3" presStyleCnt="5">
        <dgm:presLayoutVars>
          <dgm:bulletEnabled val="1"/>
        </dgm:presLayoutVars>
      </dgm:prSet>
      <dgm:spPr/>
    </dgm:pt>
    <dgm:pt modelId="{75838EBB-8EC5-4E85-A8BA-6FA6BF0B74EA}" type="pres">
      <dgm:prSet presAssocID="{63E9D585-5A73-41CF-A4C0-CEC7C045B982}" presName="sibTrans" presStyleCnt="0"/>
      <dgm:spPr/>
    </dgm:pt>
    <dgm:pt modelId="{B7F66CAC-A9CC-4367-ABAC-D2B1811BD0EA}" type="pres">
      <dgm:prSet presAssocID="{15F01DD5-C439-4543-A4A9-8643D50FE678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852F440E-7106-4B20-BAD9-86400067795F}" srcId="{A1F9E3F5-5D74-48AC-9489-C53715C81C54}" destId="{2D499278-9BC6-4AA9-AF35-2AA0F9328967}" srcOrd="3" destOrd="0" parTransId="{714E9A90-CB4E-44AB-86B4-D934142AA7B0}" sibTransId="{63E9D585-5A73-41CF-A4C0-CEC7C045B982}"/>
    <dgm:cxn modelId="{0461F221-7A31-46DE-9B0D-52BFACA8B37C}" type="presOf" srcId="{6C002DDA-E81F-479F-B2D5-35A497B8B88B}" destId="{BF285A2E-27F0-4BFD-BDC6-28372A7BC686}" srcOrd="0" destOrd="0" presId="urn:microsoft.com/office/officeart/2005/8/layout/hProcess9"/>
    <dgm:cxn modelId="{FFF8FC25-8984-46C6-909E-EDBBEC351167}" type="presOf" srcId="{4B895B4C-9094-4879-A1F6-908BB5C62F7A}" destId="{2B153E5D-91DC-4911-99AA-1D3DF869E340}" srcOrd="0" destOrd="0" presId="urn:microsoft.com/office/officeart/2005/8/layout/hProcess9"/>
    <dgm:cxn modelId="{9376BF2A-CDED-4880-A33D-0782C0CF14BA}" type="presOf" srcId="{2D499278-9BC6-4AA9-AF35-2AA0F9328967}" destId="{DBB6D736-10A4-4D5A-884F-F1E56B9FFFAB}" srcOrd="0" destOrd="0" presId="urn:microsoft.com/office/officeart/2005/8/layout/hProcess9"/>
    <dgm:cxn modelId="{03FBE370-A915-4F37-97B0-648ACBE36D9D}" srcId="{A1F9E3F5-5D74-48AC-9489-C53715C81C54}" destId="{15F01DD5-C439-4543-A4A9-8643D50FE678}" srcOrd="4" destOrd="0" parTransId="{83939CAD-B52A-469A-A531-F03C7151D1FB}" sibTransId="{D598D0FA-BD6D-4C57-A439-30E441DEA755}"/>
    <dgm:cxn modelId="{F60E5686-21F8-4752-A880-BA0885D01681}" srcId="{A1F9E3F5-5D74-48AC-9489-C53715C81C54}" destId="{4B895B4C-9094-4879-A1F6-908BB5C62F7A}" srcOrd="2" destOrd="0" parTransId="{4809DDCC-0AED-4703-8242-C705210D78BC}" sibTransId="{6FAB0FCA-F54B-4991-BA6E-A8821B28B452}"/>
    <dgm:cxn modelId="{FADF7D90-B66A-4ECF-9E9A-CFEA3C925B15}" srcId="{A1F9E3F5-5D74-48AC-9489-C53715C81C54}" destId="{8E88DA79-CCDA-44B4-BC4A-C52D449E8902}" srcOrd="1" destOrd="0" parTransId="{BA8C1993-FE9B-4FA1-A46D-98BC4AD349A2}" sibTransId="{FB72356E-6805-4295-B614-35A1A7FFF622}"/>
    <dgm:cxn modelId="{8FF41AAB-BC31-408F-AF08-E42A2C4C27EE}" type="presOf" srcId="{15F01DD5-C439-4543-A4A9-8643D50FE678}" destId="{B7F66CAC-A9CC-4367-ABAC-D2B1811BD0EA}" srcOrd="0" destOrd="0" presId="urn:microsoft.com/office/officeart/2005/8/layout/hProcess9"/>
    <dgm:cxn modelId="{09DB0CC3-046D-4559-BE66-0B024BC5DD56}" type="presOf" srcId="{A1F9E3F5-5D74-48AC-9489-C53715C81C54}" destId="{91D37672-BBDC-437D-903C-341153ACE373}" srcOrd="0" destOrd="0" presId="urn:microsoft.com/office/officeart/2005/8/layout/hProcess9"/>
    <dgm:cxn modelId="{8DD0CAC6-99AE-4C50-8233-43E5F07CCA23}" type="presOf" srcId="{8E88DA79-CCDA-44B4-BC4A-C52D449E8902}" destId="{85C6FE0C-1BB3-4163-B6ED-4146A5E66052}" srcOrd="0" destOrd="0" presId="urn:microsoft.com/office/officeart/2005/8/layout/hProcess9"/>
    <dgm:cxn modelId="{405F44F0-5501-4D83-A8D4-FD5AC320E36B}" srcId="{A1F9E3F5-5D74-48AC-9489-C53715C81C54}" destId="{6C002DDA-E81F-479F-B2D5-35A497B8B88B}" srcOrd="0" destOrd="0" parTransId="{BCEFA1D4-B5DD-4122-AC22-F40ECE7CB4D1}" sibTransId="{8A1201A0-D745-4A06-9A41-5952585D5E80}"/>
    <dgm:cxn modelId="{32BFEA03-4BCA-4703-A2E6-46920BA27AC2}" type="presParOf" srcId="{91D37672-BBDC-437D-903C-341153ACE373}" destId="{2CDD9120-FCBC-4CAD-9997-056ADFDB67B6}" srcOrd="0" destOrd="0" presId="urn:microsoft.com/office/officeart/2005/8/layout/hProcess9"/>
    <dgm:cxn modelId="{6E889E3B-B857-4E3B-82FA-C831A5E2CC91}" type="presParOf" srcId="{91D37672-BBDC-437D-903C-341153ACE373}" destId="{D53F21FF-2003-4C6C-9553-CB6A40CD7B09}" srcOrd="1" destOrd="0" presId="urn:microsoft.com/office/officeart/2005/8/layout/hProcess9"/>
    <dgm:cxn modelId="{BA894BA5-2469-4843-AC02-FE1660F4074F}" type="presParOf" srcId="{D53F21FF-2003-4C6C-9553-CB6A40CD7B09}" destId="{BF285A2E-27F0-4BFD-BDC6-28372A7BC686}" srcOrd="0" destOrd="0" presId="urn:microsoft.com/office/officeart/2005/8/layout/hProcess9"/>
    <dgm:cxn modelId="{D671EE24-0578-4186-90DA-93D200A4DB85}" type="presParOf" srcId="{D53F21FF-2003-4C6C-9553-CB6A40CD7B09}" destId="{F608425C-A03F-4F7D-AF53-8CF0F33E627A}" srcOrd="1" destOrd="0" presId="urn:microsoft.com/office/officeart/2005/8/layout/hProcess9"/>
    <dgm:cxn modelId="{9894B607-A51F-416B-B230-D32C717DCBB6}" type="presParOf" srcId="{D53F21FF-2003-4C6C-9553-CB6A40CD7B09}" destId="{85C6FE0C-1BB3-4163-B6ED-4146A5E66052}" srcOrd="2" destOrd="0" presId="urn:microsoft.com/office/officeart/2005/8/layout/hProcess9"/>
    <dgm:cxn modelId="{51A4DD85-B07D-4AE7-9723-86BD0C69DBCF}" type="presParOf" srcId="{D53F21FF-2003-4C6C-9553-CB6A40CD7B09}" destId="{68A22C00-24FA-4820-9B40-64DB163E6A15}" srcOrd="3" destOrd="0" presId="urn:microsoft.com/office/officeart/2005/8/layout/hProcess9"/>
    <dgm:cxn modelId="{C75B9F07-33B3-4DFF-8483-FA098717F6D4}" type="presParOf" srcId="{D53F21FF-2003-4C6C-9553-CB6A40CD7B09}" destId="{2B153E5D-91DC-4911-99AA-1D3DF869E340}" srcOrd="4" destOrd="0" presId="urn:microsoft.com/office/officeart/2005/8/layout/hProcess9"/>
    <dgm:cxn modelId="{8CA68AFF-0FD4-4D3B-840D-0424EFA533A4}" type="presParOf" srcId="{D53F21FF-2003-4C6C-9553-CB6A40CD7B09}" destId="{3E67917A-081C-4215-A342-C9BC68736183}" srcOrd="5" destOrd="0" presId="urn:microsoft.com/office/officeart/2005/8/layout/hProcess9"/>
    <dgm:cxn modelId="{5C01B1A7-9E31-446B-A4D8-5B62F70925E7}" type="presParOf" srcId="{D53F21FF-2003-4C6C-9553-CB6A40CD7B09}" destId="{DBB6D736-10A4-4D5A-884F-F1E56B9FFFAB}" srcOrd="6" destOrd="0" presId="urn:microsoft.com/office/officeart/2005/8/layout/hProcess9"/>
    <dgm:cxn modelId="{BD91D60B-9D7B-4017-9E22-BFF5E9E35C1C}" type="presParOf" srcId="{D53F21FF-2003-4C6C-9553-CB6A40CD7B09}" destId="{75838EBB-8EC5-4E85-A8BA-6FA6BF0B74EA}" srcOrd="7" destOrd="0" presId="urn:microsoft.com/office/officeart/2005/8/layout/hProcess9"/>
    <dgm:cxn modelId="{F7C4DFB5-BCC9-4571-9ECC-FD1743C869A6}" type="presParOf" srcId="{D53F21FF-2003-4C6C-9553-CB6A40CD7B09}" destId="{B7F66CAC-A9CC-4367-ABAC-D2B1811BD0EA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8CD4FE-A550-450E-B331-3BDD0CDCFB17}" type="doc">
      <dgm:prSet loTypeId="urn:microsoft.com/office/officeart/2005/8/layout/equation1" loCatId="process" qsTypeId="urn:microsoft.com/office/officeart/2005/8/quickstyle/simple5" qsCatId="simple" csTypeId="urn:microsoft.com/office/officeart/2005/8/colors/accent1_2" csCatId="accent1" phldr="1"/>
      <dgm:spPr/>
    </dgm:pt>
    <dgm:pt modelId="{8A49FF3D-453D-4CE4-8D96-4508F9748CEC}">
      <dgm:prSet phldrT="[Texte]"/>
      <dgm:spPr/>
      <dgm:t>
        <a:bodyPr/>
        <a:lstStyle/>
        <a:p>
          <a:r>
            <a:rPr lang="fr-FR" dirty="0"/>
            <a:t>Label ECOBAT</a:t>
          </a:r>
        </a:p>
      </dgm:t>
    </dgm:pt>
    <dgm:pt modelId="{2D9A30D5-50F9-4A6F-898E-55BCAAD1BCD7}" type="parTrans" cxnId="{2C7376F6-CA1E-4507-A7A4-BBCCC6B9CE76}">
      <dgm:prSet/>
      <dgm:spPr/>
      <dgm:t>
        <a:bodyPr/>
        <a:lstStyle/>
        <a:p>
          <a:endParaRPr lang="fr-FR"/>
        </a:p>
      </dgm:t>
    </dgm:pt>
    <dgm:pt modelId="{9E720E56-8FE7-44CF-8111-7CB4901FFDBC}" type="sibTrans" cxnId="{2C7376F6-CA1E-4507-A7A4-BBCCC6B9CE76}">
      <dgm:prSet/>
      <dgm:spPr/>
      <dgm:t>
        <a:bodyPr/>
        <a:lstStyle/>
        <a:p>
          <a:endParaRPr lang="fr-FR"/>
        </a:p>
      </dgm:t>
    </dgm:pt>
    <dgm:pt modelId="{BB2C2989-0BB1-4A15-ACDE-0933569A4528}">
      <dgm:prSet phldrT="[Texte]"/>
      <dgm:spPr/>
      <dgm:t>
        <a:bodyPr/>
        <a:lstStyle/>
        <a:p>
          <a:r>
            <a:rPr lang="fr-FR" dirty="0"/>
            <a:t>Energie PV</a:t>
          </a:r>
        </a:p>
      </dgm:t>
    </dgm:pt>
    <dgm:pt modelId="{9C621C7D-1E5A-45AD-BD9B-C5E67A0046BE}" type="parTrans" cxnId="{BEC4E231-4E98-4DBF-A117-0898586438C4}">
      <dgm:prSet/>
      <dgm:spPr/>
      <dgm:t>
        <a:bodyPr/>
        <a:lstStyle/>
        <a:p>
          <a:endParaRPr lang="fr-FR"/>
        </a:p>
      </dgm:t>
    </dgm:pt>
    <dgm:pt modelId="{F6DAF8E1-8C30-4B58-9450-FF549C408E32}" type="sibTrans" cxnId="{BEC4E231-4E98-4DBF-A117-0898586438C4}">
      <dgm:prSet/>
      <dgm:spPr/>
      <dgm:t>
        <a:bodyPr/>
        <a:lstStyle/>
        <a:p>
          <a:endParaRPr lang="fr-FR"/>
        </a:p>
      </dgm:t>
    </dgm:pt>
    <dgm:pt modelId="{122240D8-CD04-414B-BF6B-0E4A0D9F61EF}">
      <dgm:prSet phldrT="[Texte]"/>
      <dgm:spPr/>
      <dgm:t>
        <a:bodyPr/>
        <a:lstStyle/>
        <a:p>
          <a:r>
            <a:rPr lang="fr-FR" dirty="0"/>
            <a:t>Bâtiment à énergie positive</a:t>
          </a:r>
        </a:p>
      </dgm:t>
    </dgm:pt>
    <dgm:pt modelId="{0CAA86BF-7280-4BBE-99E6-4C2FE6B0B7EA}" type="parTrans" cxnId="{64B9571B-F088-494D-ADC7-276BCB1A2584}">
      <dgm:prSet/>
      <dgm:spPr/>
      <dgm:t>
        <a:bodyPr/>
        <a:lstStyle/>
        <a:p>
          <a:endParaRPr lang="fr-FR"/>
        </a:p>
      </dgm:t>
    </dgm:pt>
    <dgm:pt modelId="{AA7D77BD-2250-4BB5-A01C-162DAD6D89F2}" type="sibTrans" cxnId="{64B9571B-F088-494D-ADC7-276BCB1A2584}">
      <dgm:prSet/>
      <dgm:spPr/>
      <dgm:t>
        <a:bodyPr/>
        <a:lstStyle/>
        <a:p>
          <a:endParaRPr lang="fr-FR"/>
        </a:p>
      </dgm:t>
    </dgm:pt>
    <dgm:pt modelId="{F9300C2A-21DB-4210-8E4C-2ABF9625BE98}" type="pres">
      <dgm:prSet presAssocID="{C88CD4FE-A550-450E-B331-3BDD0CDCFB17}" presName="linearFlow" presStyleCnt="0">
        <dgm:presLayoutVars>
          <dgm:dir/>
          <dgm:resizeHandles val="exact"/>
        </dgm:presLayoutVars>
      </dgm:prSet>
      <dgm:spPr/>
    </dgm:pt>
    <dgm:pt modelId="{1B31312A-04B0-4491-9BCD-3230C25B955C}" type="pres">
      <dgm:prSet presAssocID="{8A49FF3D-453D-4CE4-8D96-4508F9748CEC}" presName="node" presStyleLbl="node1" presStyleIdx="0" presStyleCnt="3">
        <dgm:presLayoutVars>
          <dgm:bulletEnabled val="1"/>
        </dgm:presLayoutVars>
      </dgm:prSet>
      <dgm:spPr/>
    </dgm:pt>
    <dgm:pt modelId="{C225B43E-2CDE-4BE3-B1E6-E33EA1DEAF18}" type="pres">
      <dgm:prSet presAssocID="{9E720E56-8FE7-44CF-8111-7CB4901FFDBC}" presName="spacerL" presStyleCnt="0"/>
      <dgm:spPr/>
    </dgm:pt>
    <dgm:pt modelId="{1CFEB122-0C7A-4203-AA33-AE0A40FBD2FC}" type="pres">
      <dgm:prSet presAssocID="{9E720E56-8FE7-44CF-8111-7CB4901FFDBC}" presName="sibTrans" presStyleLbl="sibTrans2D1" presStyleIdx="0" presStyleCnt="2"/>
      <dgm:spPr/>
    </dgm:pt>
    <dgm:pt modelId="{13DE82FC-32E2-4B30-8A12-76BE30C92414}" type="pres">
      <dgm:prSet presAssocID="{9E720E56-8FE7-44CF-8111-7CB4901FFDBC}" presName="spacerR" presStyleCnt="0"/>
      <dgm:spPr/>
    </dgm:pt>
    <dgm:pt modelId="{2061C0CB-B009-44A5-A977-84F3662C98B4}" type="pres">
      <dgm:prSet presAssocID="{BB2C2989-0BB1-4A15-ACDE-0933569A4528}" presName="node" presStyleLbl="node1" presStyleIdx="1" presStyleCnt="3">
        <dgm:presLayoutVars>
          <dgm:bulletEnabled val="1"/>
        </dgm:presLayoutVars>
      </dgm:prSet>
      <dgm:spPr/>
    </dgm:pt>
    <dgm:pt modelId="{A9392F88-2C68-4880-8826-83A42A42A17C}" type="pres">
      <dgm:prSet presAssocID="{F6DAF8E1-8C30-4B58-9450-FF549C408E32}" presName="spacerL" presStyleCnt="0"/>
      <dgm:spPr/>
    </dgm:pt>
    <dgm:pt modelId="{A6080982-DC9A-4689-896A-86FBD7453A88}" type="pres">
      <dgm:prSet presAssocID="{F6DAF8E1-8C30-4B58-9450-FF549C408E32}" presName="sibTrans" presStyleLbl="sibTrans2D1" presStyleIdx="1" presStyleCnt="2"/>
      <dgm:spPr/>
    </dgm:pt>
    <dgm:pt modelId="{E57ABEDF-C9B0-4C0D-83B0-B63B7BC13661}" type="pres">
      <dgm:prSet presAssocID="{F6DAF8E1-8C30-4B58-9450-FF549C408E32}" presName="spacerR" presStyleCnt="0"/>
      <dgm:spPr/>
    </dgm:pt>
    <dgm:pt modelId="{8A16CD7D-CDFC-4A71-A183-BD8BC98BE3C5}" type="pres">
      <dgm:prSet presAssocID="{122240D8-CD04-414B-BF6B-0E4A0D9F61EF}" presName="node" presStyleLbl="node1" presStyleIdx="2" presStyleCnt="3">
        <dgm:presLayoutVars>
          <dgm:bulletEnabled val="1"/>
        </dgm:presLayoutVars>
      </dgm:prSet>
      <dgm:spPr/>
    </dgm:pt>
  </dgm:ptLst>
  <dgm:cxnLst>
    <dgm:cxn modelId="{DE3A7806-9073-4B8B-A070-C9F23A21D3BC}" type="presOf" srcId="{9E720E56-8FE7-44CF-8111-7CB4901FFDBC}" destId="{1CFEB122-0C7A-4203-AA33-AE0A40FBD2FC}" srcOrd="0" destOrd="0" presId="urn:microsoft.com/office/officeart/2005/8/layout/equation1"/>
    <dgm:cxn modelId="{27079F06-012C-48DA-B514-791156A465FC}" type="presOf" srcId="{BB2C2989-0BB1-4A15-ACDE-0933569A4528}" destId="{2061C0CB-B009-44A5-A977-84F3662C98B4}" srcOrd="0" destOrd="0" presId="urn:microsoft.com/office/officeart/2005/8/layout/equation1"/>
    <dgm:cxn modelId="{CE960A1A-2FDF-4596-939E-2B96A851A611}" type="presOf" srcId="{C88CD4FE-A550-450E-B331-3BDD0CDCFB17}" destId="{F9300C2A-21DB-4210-8E4C-2ABF9625BE98}" srcOrd="0" destOrd="0" presId="urn:microsoft.com/office/officeart/2005/8/layout/equation1"/>
    <dgm:cxn modelId="{64B9571B-F088-494D-ADC7-276BCB1A2584}" srcId="{C88CD4FE-A550-450E-B331-3BDD0CDCFB17}" destId="{122240D8-CD04-414B-BF6B-0E4A0D9F61EF}" srcOrd="2" destOrd="0" parTransId="{0CAA86BF-7280-4BBE-99E6-4C2FE6B0B7EA}" sibTransId="{AA7D77BD-2250-4BB5-A01C-162DAD6D89F2}"/>
    <dgm:cxn modelId="{BEC4E231-4E98-4DBF-A117-0898586438C4}" srcId="{C88CD4FE-A550-450E-B331-3BDD0CDCFB17}" destId="{BB2C2989-0BB1-4A15-ACDE-0933569A4528}" srcOrd="1" destOrd="0" parTransId="{9C621C7D-1E5A-45AD-BD9B-C5E67A0046BE}" sibTransId="{F6DAF8E1-8C30-4B58-9450-FF549C408E32}"/>
    <dgm:cxn modelId="{B19D95C0-5A1A-4803-9B07-313F12A7D93B}" type="presOf" srcId="{F6DAF8E1-8C30-4B58-9450-FF549C408E32}" destId="{A6080982-DC9A-4689-896A-86FBD7453A88}" srcOrd="0" destOrd="0" presId="urn:microsoft.com/office/officeart/2005/8/layout/equation1"/>
    <dgm:cxn modelId="{A84F61C5-717B-47C0-8155-4BB939495B73}" type="presOf" srcId="{8A49FF3D-453D-4CE4-8D96-4508F9748CEC}" destId="{1B31312A-04B0-4491-9BCD-3230C25B955C}" srcOrd="0" destOrd="0" presId="urn:microsoft.com/office/officeart/2005/8/layout/equation1"/>
    <dgm:cxn modelId="{BEE3F0DF-B025-404D-9368-94DFC5FAD411}" type="presOf" srcId="{122240D8-CD04-414B-BF6B-0E4A0D9F61EF}" destId="{8A16CD7D-CDFC-4A71-A183-BD8BC98BE3C5}" srcOrd="0" destOrd="0" presId="urn:microsoft.com/office/officeart/2005/8/layout/equation1"/>
    <dgm:cxn modelId="{2C7376F6-CA1E-4507-A7A4-BBCCC6B9CE76}" srcId="{C88CD4FE-A550-450E-B331-3BDD0CDCFB17}" destId="{8A49FF3D-453D-4CE4-8D96-4508F9748CEC}" srcOrd="0" destOrd="0" parTransId="{2D9A30D5-50F9-4A6F-898E-55BCAAD1BCD7}" sibTransId="{9E720E56-8FE7-44CF-8111-7CB4901FFDBC}"/>
    <dgm:cxn modelId="{0B6039DA-A9BF-4C5A-89B1-D2C6789FEDDB}" type="presParOf" srcId="{F9300C2A-21DB-4210-8E4C-2ABF9625BE98}" destId="{1B31312A-04B0-4491-9BCD-3230C25B955C}" srcOrd="0" destOrd="0" presId="urn:microsoft.com/office/officeart/2005/8/layout/equation1"/>
    <dgm:cxn modelId="{2ADC745F-CAD8-4C1E-B021-C4E636333F12}" type="presParOf" srcId="{F9300C2A-21DB-4210-8E4C-2ABF9625BE98}" destId="{C225B43E-2CDE-4BE3-B1E6-E33EA1DEAF18}" srcOrd="1" destOrd="0" presId="urn:microsoft.com/office/officeart/2005/8/layout/equation1"/>
    <dgm:cxn modelId="{5D095B04-1B85-4E32-8043-5CC5D7B14676}" type="presParOf" srcId="{F9300C2A-21DB-4210-8E4C-2ABF9625BE98}" destId="{1CFEB122-0C7A-4203-AA33-AE0A40FBD2FC}" srcOrd="2" destOrd="0" presId="urn:microsoft.com/office/officeart/2005/8/layout/equation1"/>
    <dgm:cxn modelId="{79DA557F-B911-4264-98ED-852446EE42A0}" type="presParOf" srcId="{F9300C2A-21DB-4210-8E4C-2ABF9625BE98}" destId="{13DE82FC-32E2-4B30-8A12-76BE30C92414}" srcOrd="3" destOrd="0" presId="urn:microsoft.com/office/officeart/2005/8/layout/equation1"/>
    <dgm:cxn modelId="{6A17B95C-C1D0-45C5-BDB4-3A29D16D2EAE}" type="presParOf" srcId="{F9300C2A-21DB-4210-8E4C-2ABF9625BE98}" destId="{2061C0CB-B009-44A5-A977-84F3662C98B4}" srcOrd="4" destOrd="0" presId="urn:microsoft.com/office/officeart/2005/8/layout/equation1"/>
    <dgm:cxn modelId="{3B137DCA-06D1-45CF-AC58-7CFE1E67203A}" type="presParOf" srcId="{F9300C2A-21DB-4210-8E4C-2ABF9625BE98}" destId="{A9392F88-2C68-4880-8826-83A42A42A17C}" srcOrd="5" destOrd="0" presId="urn:microsoft.com/office/officeart/2005/8/layout/equation1"/>
    <dgm:cxn modelId="{2518EB1A-6C0F-4309-9F9E-897FC410AF01}" type="presParOf" srcId="{F9300C2A-21DB-4210-8E4C-2ABF9625BE98}" destId="{A6080982-DC9A-4689-896A-86FBD7453A88}" srcOrd="6" destOrd="0" presId="urn:microsoft.com/office/officeart/2005/8/layout/equation1"/>
    <dgm:cxn modelId="{4649C296-FA37-4EA6-BE37-B586241B528B}" type="presParOf" srcId="{F9300C2A-21DB-4210-8E4C-2ABF9625BE98}" destId="{E57ABEDF-C9B0-4C0D-83B0-B63B7BC13661}" srcOrd="7" destOrd="0" presId="urn:microsoft.com/office/officeart/2005/8/layout/equation1"/>
    <dgm:cxn modelId="{56146CDC-5818-4523-8053-CE47CB681214}" type="presParOf" srcId="{F9300C2A-21DB-4210-8E4C-2ABF9625BE98}" destId="{8A16CD7D-CDFC-4A71-A183-BD8BC98BE3C5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41A5D2-6E28-4694-BB7D-36DAA5089F52}" type="doc">
      <dgm:prSet loTypeId="urn:microsoft.com/office/officeart/2005/8/layout/hList1" loCatId="list" qsTypeId="urn:microsoft.com/office/officeart/2005/8/quickstyle/simple5" qsCatId="simple" csTypeId="urn:microsoft.com/office/officeart/2005/8/colors/accent2_1" csCatId="accent2" phldr="1"/>
      <dgm:spPr/>
      <dgm:t>
        <a:bodyPr/>
        <a:lstStyle/>
        <a:p>
          <a:endParaRPr lang="fr-FR"/>
        </a:p>
      </dgm:t>
    </dgm:pt>
    <dgm:pt modelId="{87C5BED7-3FD0-4A08-90DD-4AFDFD7A70DE}">
      <dgm:prSet phldrT="[Texte]" custT="1"/>
      <dgm:spPr/>
      <dgm:t>
        <a:bodyPr/>
        <a:lstStyle/>
        <a:p>
          <a:r>
            <a:rPr lang="fr-FR" sz="2000" b="1" dirty="0"/>
            <a:t>Enveloppe</a:t>
          </a:r>
        </a:p>
      </dgm:t>
    </dgm:pt>
    <dgm:pt modelId="{A8505ED8-7E82-4C0B-8C53-C967A6721A5E}" type="parTrans" cxnId="{42FF9445-769B-4E16-92DC-34A604F680ED}">
      <dgm:prSet/>
      <dgm:spPr/>
      <dgm:t>
        <a:bodyPr/>
        <a:lstStyle/>
        <a:p>
          <a:endParaRPr lang="fr-FR" sz="1400"/>
        </a:p>
      </dgm:t>
    </dgm:pt>
    <dgm:pt modelId="{A0CB4361-FEE4-45EE-9CFB-879030504A09}" type="sibTrans" cxnId="{42FF9445-769B-4E16-92DC-34A604F680ED}">
      <dgm:prSet/>
      <dgm:spPr/>
      <dgm:t>
        <a:bodyPr/>
        <a:lstStyle/>
        <a:p>
          <a:endParaRPr lang="fr-FR" sz="1400"/>
        </a:p>
      </dgm:t>
    </dgm:pt>
    <dgm:pt modelId="{DB7D3F42-B931-46A9-A682-4FF742AB9577}">
      <dgm:prSet phldrT="[Texte]" custT="1"/>
      <dgm:spPr/>
      <dgm:t>
        <a:bodyPr/>
        <a:lstStyle/>
        <a:p>
          <a:r>
            <a:rPr lang="fr-FR" sz="1800" dirty="0"/>
            <a:t>Isolation des parois</a:t>
          </a:r>
        </a:p>
      </dgm:t>
    </dgm:pt>
    <dgm:pt modelId="{F262B9E2-890B-498F-A747-55ACDA1F410E}" type="parTrans" cxnId="{ED92CC27-A87D-4307-AA12-D748C4EE855F}">
      <dgm:prSet/>
      <dgm:spPr/>
      <dgm:t>
        <a:bodyPr/>
        <a:lstStyle/>
        <a:p>
          <a:endParaRPr lang="fr-FR" sz="1400"/>
        </a:p>
      </dgm:t>
    </dgm:pt>
    <dgm:pt modelId="{08315E35-CE3B-4162-8E16-85C0B1AA4A21}" type="sibTrans" cxnId="{ED92CC27-A87D-4307-AA12-D748C4EE855F}">
      <dgm:prSet/>
      <dgm:spPr/>
      <dgm:t>
        <a:bodyPr/>
        <a:lstStyle/>
        <a:p>
          <a:endParaRPr lang="fr-FR" sz="1400"/>
        </a:p>
      </dgm:t>
    </dgm:pt>
    <dgm:pt modelId="{21C3CEEA-EE9C-4F30-ACEA-8183B7F16874}">
      <dgm:prSet phldrT="[Texte]" custT="1"/>
      <dgm:spPr/>
      <dgm:t>
        <a:bodyPr/>
        <a:lstStyle/>
        <a:p>
          <a:r>
            <a:rPr lang="fr-FR" sz="1800" dirty="0"/>
            <a:t>Isolation de la toiture</a:t>
          </a:r>
        </a:p>
      </dgm:t>
    </dgm:pt>
    <dgm:pt modelId="{C24B67C8-B7E0-4D25-A0BE-688F14BE132C}" type="parTrans" cxnId="{D144B24A-2526-4319-8890-AE06DFB269E4}">
      <dgm:prSet/>
      <dgm:spPr/>
      <dgm:t>
        <a:bodyPr/>
        <a:lstStyle/>
        <a:p>
          <a:endParaRPr lang="fr-FR" sz="1400"/>
        </a:p>
      </dgm:t>
    </dgm:pt>
    <dgm:pt modelId="{9C1F3C69-C58A-42D4-A091-3EB2F145A385}" type="sibTrans" cxnId="{D144B24A-2526-4319-8890-AE06DFB269E4}">
      <dgm:prSet/>
      <dgm:spPr/>
      <dgm:t>
        <a:bodyPr/>
        <a:lstStyle/>
        <a:p>
          <a:endParaRPr lang="fr-FR" sz="1400"/>
        </a:p>
      </dgm:t>
    </dgm:pt>
    <dgm:pt modelId="{01A9DA38-5ECE-4462-9240-410F6383DAC3}">
      <dgm:prSet phldrT="[Texte]" custT="1"/>
      <dgm:spPr/>
      <dgm:t>
        <a:bodyPr/>
        <a:lstStyle/>
        <a:p>
          <a:r>
            <a:rPr lang="fr-FR" sz="2000" b="1" dirty="0"/>
            <a:t>Equipements</a:t>
          </a:r>
        </a:p>
      </dgm:t>
    </dgm:pt>
    <dgm:pt modelId="{7234005A-CD72-4152-9A18-6E5C3B80FE73}" type="parTrans" cxnId="{781FCDA5-0D12-4974-AACB-2FECDD6D59DF}">
      <dgm:prSet/>
      <dgm:spPr/>
      <dgm:t>
        <a:bodyPr/>
        <a:lstStyle/>
        <a:p>
          <a:endParaRPr lang="fr-FR" sz="1400"/>
        </a:p>
      </dgm:t>
    </dgm:pt>
    <dgm:pt modelId="{3F4E8434-5B69-4D0C-8319-82FD2961DF84}" type="sibTrans" cxnId="{781FCDA5-0D12-4974-AACB-2FECDD6D59DF}">
      <dgm:prSet/>
      <dgm:spPr/>
      <dgm:t>
        <a:bodyPr/>
        <a:lstStyle/>
        <a:p>
          <a:endParaRPr lang="fr-FR" sz="1400"/>
        </a:p>
      </dgm:t>
    </dgm:pt>
    <dgm:pt modelId="{41B8B14A-AEFA-4EC8-ACDF-6479AFA50824}">
      <dgm:prSet phldrT="[Texte]" custT="1"/>
      <dgm:spPr/>
      <dgm:t>
        <a:bodyPr/>
        <a:lstStyle/>
        <a:p>
          <a:r>
            <a:rPr lang="fr-FR" sz="1800" dirty="0"/>
            <a:t>Equipement de climatisation</a:t>
          </a:r>
        </a:p>
      </dgm:t>
    </dgm:pt>
    <dgm:pt modelId="{93E2624C-95D8-4883-BE14-D74A728FE2BB}" type="parTrans" cxnId="{2B334F81-A7DC-4143-9F1F-152D870860D9}">
      <dgm:prSet/>
      <dgm:spPr/>
      <dgm:t>
        <a:bodyPr/>
        <a:lstStyle/>
        <a:p>
          <a:endParaRPr lang="fr-FR" sz="1400"/>
        </a:p>
      </dgm:t>
    </dgm:pt>
    <dgm:pt modelId="{B9E42078-9EB8-428C-B3E1-3EA504BFE83D}" type="sibTrans" cxnId="{2B334F81-A7DC-4143-9F1F-152D870860D9}">
      <dgm:prSet/>
      <dgm:spPr/>
      <dgm:t>
        <a:bodyPr/>
        <a:lstStyle/>
        <a:p>
          <a:endParaRPr lang="fr-FR" sz="1400"/>
        </a:p>
      </dgm:t>
    </dgm:pt>
    <dgm:pt modelId="{C87F2CD3-7C48-49F1-87E8-F3AB83AE67ED}">
      <dgm:prSet phldrT="[Texte]" custT="1"/>
      <dgm:spPr/>
      <dgm:t>
        <a:bodyPr/>
        <a:lstStyle/>
        <a:p>
          <a:r>
            <a:rPr lang="fr-FR" sz="1800" dirty="0"/>
            <a:t>Equipement de chauffage</a:t>
          </a:r>
        </a:p>
      </dgm:t>
    </dgm:pt>
    <dgm:pt modelId="{B5E801E7-B707-4276-A6A4-66CE40923AA4}" type="parTrans" cxnId="{FEB5AF65-F961-425C-B408-0B2B69AE8E57}">
      <dgm:prSet/>
      <dgm:spPr/>
      <dgm:t>
        <a:bodyPr/>
        <a:lstStyle/>
        <a:p>
          <a:endParaRPr lang="fr-FR" sz="1400"/>
        </a:p>
      </dgm:t>
    </dgm:pt>
    <dgm:pt modelId="{2AD93999-27E3-44AE-B677-2B8D9EC1F9FA}" type="sibTrans" cxnId="{FEB5AF65-F961-425C-B408-0B2B69AE8E57}">
      <dgm:prSet/>
      <dgm:spPr/>
      <dgm:t>
        <a:bodyPr/>
        <a:lstStyle/>
        <a:p>
          <a:endParaRPr lang="fr-FR" sz="1400"/>
        </a:p>
      </dgm:t>
    </dgm:pt>
    <dgm:pt modelId="{16A19E19-8EB2-42C7-AC46-F0D416AA20C3}">
      <dgm:prSet phldrT="[Texte]" custT="1"/>
      <dgm:spPr/>
      <dgm:t>
        <a:bodyPr/>
        <a:lstStyle/>
        <a:p>
          <a:r>
            <a:rPr lang="fr-FR" sz="2000" b="1" dirty="0"/>
            <a:t>Gestion</a:t>
          </a:r>
        </a:p>
      </dgm:t>
    </dgm:pt>
    <dgm:pt modelId="{1CDB3377-6B99-4CED-93FD-50377D48A3E8}" type="parTrans" cxnId="{E6E0ABA9-9C96-476B-A8CA-A3CA651803CA}">
      <dgm:prSet/>
      <dgm:spPr/>
      <dgm:t>
        <a:bodyPr/>
        <a:lstStyle/>
        <a:p>
          <a:endParaRPr lang="fr-FR" sz="1400"/>
        </a:p>
      </dgm:t>
    </dgm:pt>
    <dgm:pt modelId="{79B97F8D-4977-49DD-B148-95634DEBC7B3}" type="sibTrans" cxnId="{E6E0ABA9-9C96-476B-A8CA-A3CA651803CA}">
      <dgm:prSet/>
      <dgm:spPr/>
      <dgm:t>
        <a:bodyPr/>
        <a:lstStyle/>
        <a:p>
          <a:endParaRPr lang="fr-FR" sz="1400"/>
        </a:p>
      </dgm:t>
    </dgm:pt>
    <dgm:pt modelId="{DE3209B3-6007-43C6-89CB-2C021B85027B}">
      <dgm:prSet phldrT="[Texte]" custT="1"/>
      <dgm:spPr/>
      <dgm:t>
        <a:bodyPr/>
        <a:lstStyle/>
        <a:p>
          <a:r>
            <a:rPr lang="fr-FR" sz="1800" dirty="0"/>
            <a:t>Comptage et Suivi</a:t>
          </a:r>
        </a:p>
      </dgm:t>
    </dgm:pt>
    <dgm:pt modelId="{1485ABBE-25A5-497C-A11B-84B979567BB1}" type="parTrans" cxnId="{3076365C-3B0D-49E1-83A2-B32D511AB411}">
      <dgm:prSet/>
      <dgm:spPr/>
      <dgm:t>
        <a:bodyPr/>
        <a:lstStyle/>
        <a:p>
          <a:endParaRPr lang="fr-FR" sz="1400"/>
        </a:p>
      </dgm:t>
    </dgm:pt>
    <dgm:pt modelId="{5CAF930F-FE9D-4A74-8ADB-16360B474AF2}" type="sibTrans" cxnId="{3076365C-3B0D-49E1-83A2-B32D511AB411}">
      <dgm:prSet/>
      <dgm:spPr/>
      <dgm:t>
        <a:bodyPr/>
        <a:lstStyle/>
        <a:p>
          <a:endParaRPr lang="fr-FR" sz="1400"/>
        </a:p>
      </dgm:t>
    </dgm:pt>
    <dgm:pt modelId="{0E519D76-F9AF-4270-B8E5-C255D789F02E}">
      <dgm:prSet phldrT="[Texte]" custT="1"/>
      <dgm:spPr/>
      <dgm:t>
        <a:bodyPr/>
        <a:lstStyle/>
        <a:p>
          <a:r>
            <a:rPr lang="fr-FR" sz="1800" dirty="0"/>
            <a:t>GTB</a:t>
          </a:r>
        </a:p>
      </dgm:t>
    </dgm:pt>
    <dgm:pt modelId="{977F1FE1-5B1C-44FF-BE8F-32F98D8E5F43}" type="parTrans" cxnId="{0FBC6067-45CC-4C84-8C73-9A5F33595AA9}">
      <dgm:prSet/>
      <dgm:spPr/>
      <dgm:t>
        <a:bodyPr/>
        <a:lstStyle/>
        <a:p>
          <a:endParaRPr lang="fr-FR" sz="1400"/>
        </a:p>
      </dgm:t>
    </dgm:pt>
    <dgm:pt modelId="{7F0882E4-F38E-4096-BE40-43280C7106D5}" type="sibTrans" cxnId="{0FBC6067-45CC-4C84-8C73-9A5F33595AA9}">
      <dgm:prSet/>
      <dgm:spPr/>
      <dgm:t>
        <a:bodyPr/>
        <a:lstStyle/>
        <a:p>
          <a:endParaRPr lang="fr-FR" sz="1400"/>
        </a:p>
      </dgm:t>
    </dgm:pt>
    <dgm:pt modelId="{C98B3E65-1637-44B4-8531-46D717A427D1}">
      <dgm:prSet phldrT="[Texte]" custT="1"/>
      <dgm:spPr/>
      <dgm:t>
        <a:bodyPr/>
        <a:lstStyle/>
        <a:p>
          <a:r>
            <a:rPr lang="fr-FR" sz="1800" dirty="0"/>
            <a:t>Qualité des vitrages</a:t>
          </a:r>
        </a:p>
      </dgm:t>
    </dgm:pt>
    <dgm:pt modelId="{FAFBD617-C2DC-40E4-BC04-EB3E6A7BD850}" type="parTrans" cxnId="{8D3CDD61-20AF-43E0-99C0-3E541C36A278}">
      <dgm:prSet/>
      <dgm:spPr/>
      <dgm:t>
        <a:bodyPr/>
        <a:lstStyle/>
        <a:p>
          <a:endParaRPr lang="fr-FR" sz="1400"/>
        </a:p>
      </dgm:t>
    </dgm:pt>
    <dgm:pt modelId="{2ACF143A-7AA2-4631-A277-27257BD5345B}" type="sibTrans" cxnId="{8D3CDD61-20AF-43E0-99C0-3E541C36A278}">
      <dgm:prSet/>
      <dgm:spPr/>
      <dgm:t>
        <a:bodyPr/>
        <a:lstStyle/>
        <a:p>
          <a:endParaRPr lang="fr-FR" sz="1400"/>
        </a:p>
      </dgm:t>
    </dgm:pt>
    <dgm:pt modelId="{4808A269-2953-43B6-880E-A77BE109F9A4}">
      <dgm:prSet phldrT="[Texte]" custT="1"/>
      <dgm:spPr/>
      <dgm:t>
        <a:bodyPr/>
        <a:lstStyle/>
        <a:p>
          <a:r>
            <a:rPr lang="fr-FR" sz="1800" dirty="0"/>
            <a:t>% adéquat de vitrage</a:t>
          </a:r>
        </a:p>
      </dgm:t>
    </dgm:pt>
    <dgm:pt modelId="{41C12EDF-9211-42EE-942C-462A0438D9C1}" type="parTrans" cxnId="{7ABE698C-5F9A-4D47-AC50-21963DAD56EF}">
      <dgm:prSet/>
      <dgm:spPr/>
      <dgm:t>
        <a:bodyPr/>
        <a:lstStyle/>
        <a:p>
          <a:endParaRPr lang="fr-FR" sz="1400"/>
        </a:p>
      </dgm:t>
    </dgm:pt>
    <dgm:pt modelId="{28976FC1-021A-4482-8DC5-EFEF293AA5EA}" type="sibTrans" cxnId="{7ABE698C-5F9A-4D47-AC50-21963DAD56EF}">
      <dgm:prSet/>
      <dgm:spPr/>
      <dgm:t>
        <a:bodyPr/>
        <a:lstStyle/>
        <a:p>
          <a:endParaRPr lang="fr-FR" sz="1400"/>
        </a:p>
      </dgm:t>
    </dgm:pt>
    <dgm:pt modelId="{039593A6-D2F3-4F0F-BC21-73713B84A533}">
      <dgm:prSet phldrT="[Texte]" custT="1"/>
      <dgm:spPr/>
      <dgm:t>
        <a:bodyPr/>
        <a:lstStyle/>
        <a:p>
          <a:r>
            <a:rPr lang="fr-FR" sz="1800" dirty="0"/>
            <a:t>Equipement d’éclairage</a:t>
          </a:r>
        </a:p>
      </dgm:t>
    </dgm:pt>
    <dgm:pt modelId="{3EF288AA-FDBD-47AE-88F3-A54A1D257D24}" type="parTrans" cxnId="{0A766A3D-8642-40A7-9B59-9A75F676B4E3}">
      <dgm:prSet/>
      <dgm:spPr/>
      <dgm:t>
        <a:bodyPr/>
        <a:lstStyle/>
        <a:p>
          <a:endParaRPr lang="fr-FR" sz="1400"/>
        </a:p>
      </dgm:t>
    </dgm:pt>
    <dgm:pt modelId="{A41BFBE8-5DBA-4F53-B287-12B05C5C8D64}" type="sibTrans" cxnId="{0A766A3D-8642-40A7-9B59-9A75F676B4E3}">
      <dgm:prSet/>
      <dgm:spPr/>
      <dgm:t>
        <a:bodyPr/>
        <a:lstStyle/>
        <a:p>
          <a:endParaRPr lang="fr-FR" sz="1400"/>
        </a:p>
      </dgm:t>
    </dgm:pt>
    <dgm:pt modelId="{14B197AB-787C-47C2-B2CA-7CC35ADF7BD6}">
      <dgm:prSet phldrT="[Texte]" custT="1"/>
      <dgm:spPr/>
      <dgm:t>
        <a:bodyPr/>
        <a:lstStyle/>
        <a:p>
          <a:r>
            <a:rPr lang="fr-FR" sz="1800" b="1" dirty="0"/>
            <a:t>Energie renouvelable</a:t>
          </a:r>
        </a:p>
      </dgm:t>
    </dgm:pt>
    <dgm:pt modelId="{64C50B7D-3102-405E-A9DB-5E00FD4202FA}" type="parTrans" cxnId="{3FED7225-75D4-4110-B6C9-0334B34A5E8D}">
      <dgm:prSet/>
      <dgm:spPr/>
      <dgm:t>
        <a:bodyPr/>
        <a:lstStyle/>
        <a:p>
          <a:endParaRPr lang="fr-FR" sz="1400"/>
        </a:p>
      </dgm:t>
    </dgm:pt>
    <dgm:pt modelId="{8769E39F-1C9C-449D-A25B-AC525895047A}" type="sibTrans" cxnId="{3FED7225-75D4-4110-B6C9-0334B34A5E8D}">
      <dgm:prSet/>
      <dgm:spPr/>
      <dgm:t>
        <a:bodyPr/>
        <a:lstStyle/>
        <a:p>
          <a:endParaRPr lang="fr-FR" sz="1400"/>
        </a:p>
      </dgm:t>
    </dgm:pt>
    <dgm:pt modelId="{5CE2C363-BFE7-4B0B-986B-6CD79494F376}">
      <dgm:prSet phldrT="[Texte]" custT="1"/>
      <dgm:spPr/>
      <dgm:t>
        <a:bodyPr/>
        <a:lstStyle/>
        <a:p>
          <a:r>
            <a:rPr lang="fr-FR" sz="1800" dirty="0"/>
            <a:t>Exploitation des surfaces disponibles</a:t>
          </a:r>
        </a:p>
      </dgm:t>
    </dgm:pt>
    <dgm:pt modelId="{3C23004C-C491-4463-BC71-1F8C3F80BCDF}" type="parTrans" cxnId="{21164014-72E7-4270-8A90-60F7C1001B44}">
      <dgm:prSet/>
      <dgm:spPr/>
      <dgm:t>
        <a:bodyPr/>
        <a:lstStyle/>
        <a:p>
          <a:endParaRPr lang="fr-FR" sz="1400"/>
        </a:p>
      </dgm:t>
    </dgm:pt>
    <dgm:pt modelId="{EF9129DB-A2A2-470B-A0ED-4FE5E7388D25}" type="sibTrans" cxnId="{21164014-72E7-4270-8A90-60F7C1001B44}">
      <dgm:prSet/>
      <dgm:spPr/>
      <dgm:t>
        <a:bodyPr/>
        <a:lstStyle/>
        <a:p>
          <a:endParaRPr lang="fr-FR" sz="1400"/>
        </a:p>
      </dgm:t>
    </dgm:pt>
    <dgm:pt modelId="{ADB78227-8EA2-4E5A-9DB0-423220D002CA}">
      <dgm:prSet phldrT="[Texte]" custT="1"/>
      <dgm:spPr/>
      <dgm:t>
        <a:bodyPr/>
        <a:lstStyle/>
        <a:p>
          <a:r>
            <a:rPr lang="fr-FR" sz="1800" dirty="0"/>
            <a:t>Compacité</a:t>
          </a:r>
        </a:p>
      </dgm:t>
    </dgm:pt>
    <dgm:pt modelId="{85E8CA19-1DE9-47CE-B9FC-7C5D90082B15}" type="parTrans" cxnId="{95E246B7-57F9-4156-8659-08CA87F1902F}">
      <dgm:prSet/>
      <dgm:spPr/>
      <dgm:t>
        <a:bodyPr/>
        <a:lstStyle/>
        <a:p>
          <a:endParaRPr lang="fr-FR"/>
        </a:p>
      </dgm:t>
    </dgm:pt>
    <dgm:pt modelId="{EC875884-FFB1-4558-B0AA-B6E9C589E974}" type="sibTrans" cxnId="{95E246B7-57F9-4156-8659-08CA87F1902F}">
      <dgm:prSet/>
      <dgm:spPr/>
      <dgm:t>
        <a:bodyPr/>
        <a:lstStyle/>
        <a:p>
          <a:endParaRPr lang="fr-FR"/>
        </a:p>
      </dgm:t>
    </dgm:pt>
    <dgm:pt modelId="{BCD997F3-08C5-4E92-9791-A80258827A7D}" type="pres">
      <dgm:prSet presAssocID="{1141A5D2-6E28-4694-BB7D-36DAA5089F52}" presName="Name0" presStyleCnt="0">
        <dgm:presLayoutVars>
          <dgm:dir/>
          <dgm:animLvl val="lvl"/>
          <dgm:resizeHandles val="exact"/>
        </dgm:presLayoutVars>
      </dgm:prSet>
      <dgm:spPr/>
    </dgm:pt>
    <dgm:pt modelId="{C86DDA7B-B516-4647-8ED2-807D7EF88188}" type="pres">
      <dgm:prSet presAssocID="{87C5BED7-3FD0-4A08-90DD-4AFDFD7A70DE}" presName="composite" presStyleCnt="0"/>
      <dgm:spPr/>
    </dgm:pt>
    <dgm:pt modelId="{2E8CB483-D205-4DFE-8212-022DDC1E8CC0}" type="pres">
      <dgm:prSet presAssocID="{87C5BED7-3FD0-4A08-90DD-4AFDFD7A70DE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DFE0006E-A737-4359-924B-7B4D469B4ABD}" type="pres">
      <dgm:prSet presAssocID="{87C5BED7-3FD0-4A08-90DD-4AFDFD7A70DE}" presName="desTx" presStyleLbl="alignAccFollowNode1" presStyleIdx="0" presStyleCnt="4">
        <dgm:presLayoutVars>
          <dgm:bulletEnabled val="1"/>
        </dgm:presLayoutVars>
      </dgm:prSet>
      <dgm:spPr/>
    </dgm:pt>
    <dgm:pt modelId="{BE1A429F-9FF0-4512-B9C5-867A028BE50A}" type="pres">
      <dgm:prSet presAssocID="{A0CB4361-FEE4-45EE-9CFB-879030504A09}" presName="space" presStyleCnt="0"/>
      <dgm:spPr/>
    </dgm:pt>
    <dgm:pt modelId="{77F9C74D-A73E-42A4-AB51-C7E71DB0EE31}" type="pres">
      <dgm:prSet presAssocID="{01A9DA38-5ECE-4462-9240-410F6383DAC3}" presName="composite" presStyleCnt="0"/>
      <dgm:spPr/>
    </dgm:pt>
    <dgm:pt modelId="{55633559-EFAE-4DA4-B2AC-53E3856C0B7D}" type="pres">
      <dgm:prSet presAssocID="{01A9DA38-5ECE-4462-9240-410F6383DAC3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736210F3-A5C8-4479-BC39-47D8CD3D60E2}" type="pres">
      <dgm:prSet presAssocID="{01A9DA38-5ECE-4462-9240-410F6383DAC3}" presName="desTx" presStyleLbl="alignAccFollowNode1" presStyleIdx="1" presStyleCnt="4">
        <dgm:presLayoutVars>
          <dgm:bulletEnabled val="1"/>
        </dgm:presLayoutVars>
      </dgm:prSet>
      <dgm:spPr/>
    </dgm:pt>
    <dgm:pt modelId="{D6ACAA3D-3E51-45ED-AFF9-AAA91F2DFF11}" type="pres">
      <dgm:prSet presAssocID="{3F4E8434-5B69-4D0C-8319-82FD2961DF84}" presName="space" presStyleCnt="0"/>
      <dgm:spPr/>
    </dgm:pt>
    <dgm:pt modelId="{6377C002-09F0-44CB-8F58-2AE055341F80}" type="pres">
      <dgm:prSet presAssocID="{16A19E19-8EB2-42C7-AC46-F0D416AA20C3}" presName="composite" presStyleCnt="0"/>
      <dgm:spPr/>
    </dgm:pt>
    <dgm:pt modelId="{A14CE508-81E4-42A1-8562-7FF1CDBDB028}" type="pres">
      <dgm:prSet presAssocID="{16A19E19-8EB2-42C7-AC46-F0D416AA20C3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7EAE622B-8623-46A8-8604-2201660EB2AB}" type="pres">
      <dgm:prSet presAssocID="{16A19E19-8EB2-42C7-AC46-F0D416AA20C3}" presName="desTx" presStyleLbl="alignAccFollowNode1" presStyleIdx="2" presStyleCnt="4">
        <dgm:presLayoutVars>
          <dgm:bulletEnabled val="1"/>
        </dgm:presLayoutVars>
      </dgm:prSet>
      <dgm:spPr/>
    </dgm:pt>
    <dgm:pt modelId="{0227184C-96E9-4F25-8661-C38C7175AFF0}" type="pres">
      <dgm:prSet presAssocID="{79B97F8D-4977-49DD-B148-95634DEBC7B3}" presName="space" presStyleCnt="0"/>
      <dgm:spPr/>
    </dgm:pt>
    <dgm:pt modelId="{EF603707-B81C-4839-97A7-752E15397E52}" type="pres">
      <dgm:prSet presAssocID="{14B197AB-787C-47C2-B2CA-7CC35ADF7BD6}" presName="composite" presStyleCnt="0"/>
      <dgm:spPr/>
    </dgm:pt>
    <dgm:pt modelId="{9E1DD273-3D1F-4138-A9A5-47E98C54A729}" type="pres">
      <dgm:prSet presAssocID="{14B197AB-787C-47C2-B2CA-7CC35ADF7BD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BB4D2AE7-4E8F-49BA-B4EF-10C337116FD4}" type="pres">
      <dgm:prSet presAssocID="{14B197AB-787C-47C2-B2CA-7CC35ADF7BD6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21164014-72E7-4270-8A90-60F7C1001B44}" srcId="{14B197AB-787C-47C2-B2CA-7CC35ADF7BD6}" destId="{5CE2C363-BFE7-4B0B-986B-6CD79494F376}" srcOrd="0" destOrd="0" parTransId="{3C23004C-C491-4463-BC71-1F8C3F80BCDF}" sibTransId="{EF9129DB-A2A2-470B-A0ED-4FE5E7388D25}"/>
    <dgm:cxn modelId="{924B6C1F-48A8-4A61-9162-D3C7B0F49ED7}" type="presOf" srcId="{C87F2CD3-7C48-49F1-87E8-F3AB83AE67ED}" destId="{736210F3-A5C8-4479-BC39-47D8CD3D60E2}" srcOrd="0" destOrd="1" presId="urn:microsoft.com/office/officeart/2005/8/layout/hList1"/>
    <dgm:cxn modelId="{3FED7225-75D4-4110-B6C9-0334B34A5E8D}" srcId="{1141A5D2-6E28-4694-BB7D-36DAA5089F52}" destId="{14B197AB-787C-47C2-B2CA-7CC35ADF7BD6}" srcOrd="3" destOrd="0" parTransId="{64C50B7D-3102-405E-A9DB-5E00FD4202FA}" sibTransId="{8769E39F-1C9C-449D-A25B-AC525895047A}"/>
    <dgm:cxn modelId="{ED92CC27-A87D-4307-AA12-D748C4EE855F}" srcId="{87C5BED7-3FD0-4A08-90DD-4AFDFD7A70DE}" destId="{DB7D3F42-B931-46A9-A682-4FF742AB9577}" srcOrd="1" destOrd="0" parTransId="{F262B9E2-890B-498F-A747-55ACDA1F410E}" sibTransId="{08315E35-CE3B-4162-8E16-85C0B1AA4A21}"/>
    <dgm:cxn modelId="{2BB47A2E-49EC-431C-BDD3-14EF07B1A9D1}" type="presOf" srcId="{1141A5D2-6E28-4694-BB7D-36DAA5089F52}" destId="{BCD997F3-08C5-4E92-9791-A80258827A7D}" srcOrd="0" destOrd="0" presId="urn:microsoft.com/office/officeart/2005/8/layout/hList1"/>
    <dgm:cxn modelId="{83FD3F34-57B0-451F-BF75-200EA4FF6885}" type="presOf" srcId="{C98B3E65-1637-44B4-8531-46D717A427D1}" destId="{DFE0006E-A737-4359-924B-7B4D469B4ABD}" srcOrd="0" destOrd="3" presId="urn:microsoft.com/office/officeart/2005/8/layout/hList1"/>
    <dgm:cxn modelId="{0A766A3D-8642-40A7-9B59-9A75F676B4E3}" srcId="{01A9DA38-5ECE-4462-9240-410F6383DAC3}" destId="{039593A6-D2F3-4F0F-BC21-73713B84A533}" srcOrd="2" destOrd="0" parTransId="{3EF288AA-FDBD-47AE-88F3-A54A1D257D24}" sibTransId="{A41BFBE8-5DBA-4F53-B287-12B05C5C8D64}"/>
    <dgm:cxn modelId="{3076365C-3B0D-49E1-83A2-B32D511AB411}" srcId="{16A19E19-8EB2-42C7-AC46-F0D416AA20C3}" destId="{DE3209B3-6007-43C6-89CB-2C021B85027B}" srcOrd="0" destOrd="0" parTransId="{1485ABBE-25A5-497C-A11B-84B979567BB1}" sibTransId="{5CAF930F-FE9D-4A74-8ADB-16360B474AF2}"/>
    <dgm:cxn modelId="{08DD4E61-2F9D-47EE-AC78-7B7BC45F2E54}" type="presOf" srcId="{ADB78227-8EA2-4E5A-9DB0-423220D002CA}" destId="{DFE0006E-A737-4359-924B-7B4D469B4ABD}" srcOrd="0" destOrd="0" presId="urn:microsoft.com/office/officeart/2005/8/layout/hList1"/>
    <dgm:cxn modelId="{8D3CDD61-20AF-43E0-99C0-3E541C36A278}" srcId="{87C5BED7-3FD0-4A08-90DD-4AFDFD7A70DE}" destId="{C98B3E65-1637-44B4-8531-46D717A427D1}" srcOrd="3" destOrd="0" parTransId="{FAFBD617-C2DC-40E4-BC04-EB3E6A7BD850}" sibTransId="{2ACF143A-7AA2-4631-A277-27257BD5345B}"/>
    <dgm:cxn modelId="{42FF9445-769B-4E16-92DC-34A604F680ED}" srcId="{1141A5D2-6E28-4694-BB7D-36DAA5089F52}" destId="{87C5BED7-3FD0-4A08-90DD-4AFDFD7A70DE}" srcOrd="0" destOrd="0" parTransId="{A8505ED8-7E82-4C0B-8C53-C967A6721A5E}" sibTransId="{A0CB4361-FEE4-45EE-9CFB-879030504A09}"/>
    <dgm:cxn modelId="{FEB5AF65-F961-425C-B408-0B2B69AE8E57}" srcId="{01A9DA38-5ECE-4462-9240-410F6383DAC3}" destId="{C87F2CD3-7C48-49F1-87E8-F3AB83AE67ED}" srcOrd="1" destOrd="0" parTransId="{B5E801E7-B707-4276-A6A4-66CE40923AA4}" sibTransId="{2AD93999-27E3-44AE-B677-2B8D9EC1F9FA}"/>
    <dgm:cxn modelId="{0FBC6067-45CC-4C84-8C73-9A5F33595AA9}" srcId="{16A19E19-8EB2-42C7-AC46-F0D416AA20C3}" destId="{0E519D76-F9AF-4270-B8E5-C255D789F02E}" srcOrd="1" destOrd="0" parTransId="{977F1FE1-5B1C-44FF-BE8F-32F98D8E5F43}" sibTransId="{7F0882E4-F38E-4096-BE40-43280C7106D5}"/>
    <dgm:cxn modelId="{D144B24A-2526-4319-8890-AE06DFB269E4}" srcId="{87C5BED7-3FD0-4A08-90DD-4AFDFD7A70DE}" destId="{21C3CEEA-EE9C-4F30-ACEA-8183B7F16874}" srcOrd="2" destOrd="0" parTransId="{C24B67C8-B7E0-4D25-A0BE-688F14BE132C}" sibTransId="{9C1F3C69-C58A-42D4-A091-3EB2F145A385}"/>
    <dgm:cxn modelId="{A8CCE356-F71C-4A32-8EAF-2F2BDA91361D}" type="presOf" srcId="{0E519D76-F9AF-4270-B8E5-C255D789F02E}" destId="{7EAE622B-8623-46A8-8604-2201660EB2AB}" srcOrd="0" destOrd="1" presId="urn:microsoft.com/office/officeart/2005/8/layout/hList1"/>
    <dgm:cxn modelId="{D2C4D159-A777-4B1F-B7C4-A22CB28992DB}" type="presOf" srcId="{4808A269-2953-43B6-880E-A77BE109F9A4}" destId="{DFE0006E-A737-4359-924B-7B4D469B4ABD}" srcOrd="0" destOrd="4" presId="urn:microsoft.com/office/officeart/2005/8/layout/hList1"/>
    <dgm:cxn modelId="{2B334F81-A7DC-4143-9F1F-152D870860D9}" srcId="{01A9DA38-5ECE-4462-9240-410F6383DAC3}" destId="{41B8B14A-AEFA-4EC8-ACDF-6479AFA50824}" srcOrd="0" destOrd="0" parTransId="{93E2624C-95D8-4883-BE14-D74A728FE2BB}" sibTransId="{B9E42078-9EB8-428C-B3E1-3EA504BFE83D}"/>
    <dgm:cxn modelId="{7ABE698C-5F9A-4D47-AC50-21963DAD56EF}" srcId="{87C5BED7-3FD0-4A08-90DD-4AFDFD7A70DE}" destId="{4808A269-2953-43B6-880E-A77BE109F9A4}" srcOrd="4" destOrd="0" parTransId="{41C12EDF-9211-42EE-942C-462A0438D9C1}" sibTransId="{28976FC1-021A-4482-8DC5-EFEF293AA5EA}"/>
    <dgm:cxn modelId="{E720749A-D10A-407B-8CD6-0AFEBDABE161}" type="presOf" srcId="{87C5BED7-3FD0-4A08-90DD-4AFDFD7A70DE}" destId="{2E8CB483-D205-4DFE-8212-022DDC1E8CC0}" srcOrd="0" destOrd="0" presId="urn:microsoft.com/office/officeart/2005/8/layout/hList1"/>
    <dgm:cxn modelId="{F2E5829B-CF06-47D9-AF55-E4EF0F59CD9A}" type="presOf" srcId="{41B8B14A-AEFA-4EC8-ACDF-6479AFA50824}" destId="{736210F3-A5C8-4479-BC39-47D8CD3D60E2}" srcOrd="0" destOrd="0" presId="urn:microsoft.com/office/officeart/2005/8/layout/hList1"/>
    <dgm:cxn modelId="{781FCDA5-0D12-4974-AACB-2FECDD6D59DF}" srcId="{1141A5D2-6E28-4694-BB7D-36DAA5089F52}" destId="{01A9DA38-5ECE-4462-9240-410F6383DAC3}" srcOrd="1" destOrd="0" parTransId="{7234005A-CD72-4152-9A18-6E5C3B80FE73}" sibTransId="{3F4E8434-5B69-4D0C-8319-82FD2961DF84}"/>
    <dgm:cxn modelId="{6B69DBA5-C0E1-47C1-90C0-952839AA93C3}" type="presOf" srcId="{DB7D3F42-B931-46A9-A682-4FF742AB9577}" destId="{DFE0006E-A737-4359-924B-7B4D469B4ABD}" srcOrd="0" destOrd="1" presId="urn:microsoft.com/office/officeart/2005/8/layout/hList1"/>
    <dgm:cxn modelId="{E6E0ABA9-9C96-476B-A8CA-A3CA651803CA}" srcId="{1141A5D2-6E28-4694-BB7D-36DAA5089F52}" destId="{16A19E19-8EB2-42C7-AC46-F0D416AA20C3}" srcOrd="2" destOrd="0" parTransId="{1CDB3377-6B99-4CED-93FD-50377D48A3E8}" sibTransId="{79B97F8D-4977-49DD-B148-95634DEBC7B3}"/>
    <dgm:cxn modelId="{D237D7B0-1753-4775-8012-1CC4543CE1F9}" type="presOf" srcId="{01A9DA38-5ECE-4462-9240-410F6383DAC3}" destId="{55633559-EFAE-4DA4-B2AC-53E3856C0B7D}" srcOrd="0" destOrd="0" presId="urn:microsoft.com/office/officeart/2005/8/layout/hList1"/>
    <dgm:cxn modelId="{95E246B7-57F9-4156-8659-08CA87F1902F}" srcId="{87C5BED7-3FD0-4A08-90DD-4AFDFD7A70DE}" destId="{ADB78227-8EA2-4E5A-9DB0-423220D002CA}" srcOrd="0" destOrd="0" parTransId="{85E8CA19-1DE9-47CE-B9FC-7C5D90082B15}" sibTransId="{EC875884-FFB1-4558-B0AA-B6E9C589E974}"/>
    <dgm:cxn modelId="{295EE8B7-DA4E-4745-B996-5A12CCDC2B64}" type="presOf" srcId="{14B197AB-787C-47C2-B2CA-7CC35ADF7BD6}" destId="{9E1DD273-3D1F-4138-A9A5-47E98C54A729}" srcOrd="0" destOrd="0" presId="urn:microsoft.com/office/officeart/2005/8/layout/hList1"/>
    <dgm:cxn modelId="{C79248BE-B0E3-4684-827C-F4B190702440}" type="presOf" srcId="{21C3CEEA-EE9C-4F30-ACEA-8183B7F16874}" destId="{DFE0006E-A737-4359-924B-7B4D469B4ABD}" srcOrd="0" destOrd="2" presId="urn:microsoft.com/office/officeart/2005/8/layout/hList1"/>
    <dgm:cxn modelId="{B90A5BC0-64D4-4AC9-AE09-4095FAC0D2A2}" type="presOf" srcId="{16A19E19-8EB2-42C7-AC46-F0D416AA20C3}" destId="{A14CE508-81E4-42A1-8562-7FF1CDBDB028}" srcOrd="0" destOrd="0" presId="urn:microsoft.com/office/officeart/2005/8/layout/hList1"/>
    <dgm:cxn modelId="{27B043C9-E410-4FCF-BC53-E02F2EC51C7D}" type="presOf" srcId="{DE3209B3-6007-43C6-89CB-2C021B85027B}" destId="{7EAE622B-8623-46A8-8604-2201660EB2AB}" srcOrd="0" destOrd="0" presId="urn:microsoft.com/office/officeart/2005/8/layout/hList1"/>
    <dgm:cxn modelId="{B436BDCB-699C-4D7F-BB7D-56018FBE5399}" type="presOf" srcId="{039593A6-D2F3-4F0F-BC21-73713B84A533}" destId="{736210F3-A5C8-4479-BC39-47D8CD3D60E2}" srcOrd="0" destOrd="2" presId="urn:microsoft.com/office/officeart/2005/8/layout/hList1"/>
    <dgm:cxn modelId="{BF1D54D5-C816-4E95-9425-A219066472B5}" type="presOf" srcId="{5CE2C363-BFE7-4B0B-986B-6CD79494F376}" destId="{BB4D2AE7-4E8F-49BA-B4EF-10C337116FD4}" srcOrd="0" destOrd="0" presId="urn:microsoft.com/office/officeart/2005/8/layout/hList1"/>
    <dgm:cxn modelId="{7479042C-F547-4999-984B-0FA6E0CB225F}" type="presParOf" srcId="{BCD997F3-08C5-4E92-9791-A80258827A7D}" destId="{C86DDA7B-B516-4647-8ED2-807D7EF88188}" srcOrd="0" destOrd="0" presId="urn:microsoft.com/office/officeart/2005/8/layout/hList1"/>
    <dgm:cxn modelId="{F861EBEA-7F25-4CD6-A149-B262BE042388}" type="presParOf" srcId="{C86DDA7B-B516-4647-8ED2-807D7EF88188}" destId="{2E8CB483-D205-4DFE-8212-022DDC1E8CC0}" srcOrd="0" destOrd="0" presId="urn:microsoft.com/office/officeart/2005/8/layout/hList1"/>
    <dgm:cxn modelId="{77AF989F-96C5-4438-87B2-D8A5337F1BA5}" type="presParOf" srcId="{C86DDA7B-B516-4647-8ED2-807D7EF88188}" destId="{DFE0006E-A737-4359-924B-7B4D469B4ABD}" srcOrd="1" destOrd="0" presId="urn:microsoft.com/office/officeart/2005/8/layout/hList1"/>
    <dgm:cxn modelId="{062AF641-89D9-42CC-9107-DD4C84B879A1}" type="presParOf" srcId="{BCD997F3-08C5-4E92-9791-A80258827A7D}" destId="{BE1A429F-9FF0-4512-B9C5-867A028BE50A}" srcOrd="1" destOrd="0" presId="urn:microsoft.com/office/officeart/2005/8/layout/hList1"/>
    <dgm:cxn modelId="{1A37D865-2FC2-4952-B878-C9491E380E19}" type="presParOf" srcId="{BCD997F3-08C5-4E92-9791-A80258827A7D}" destId="{77F9C74D-A73E-42A4-AB51-C7E71DB0EE31}" srcOrd="2" destOrd="0" presId="urn:microsoft.com/office/officeart/2005/8/layout/hList1"/>
    <dgm:cxn modelId="{2EF44BCE-2654-49CC-9747-59EF5814C781}" type="presParOf" srcId="{77F9C74D-A73E-42A4-AB51-C7E71DB0EE31}" destId="{55633559-EFAE-4DA4-B2AC-53E3856C0B7D}" srcOrd="0" destOrd="0" presId="urn:microsoft.com/office/officeart/2005/8/layout/hList1"/>
    <dgm:cxn modelId="{1CDC2D3E-569C-43DA-A4E8-AD972FE2D15E}" type="presParOf" srcId="{77F9C74D-A73E-42A4-AB51-C7E71DB0EE31}" destId="{736210F3-A5C8-4479-BC39-47D8CD3D60E2}" srcOrd="1" destOrd="0" presId="urn:microsoft.com/office/officeart/2005/8/layout/hList1"/>
    <dgm:cxn modelId="{9D6C0653-CF4E-4C63-AE9A-76D8D4F73752}" type="presParOf" srcId="{BCD997F3-08C5-4E92-9791-A80258827A7D}" destId="{D6ACAA3D-3E51-45ED-AFF9-AAA91F2DFF11}" srcOrd="3" destOrd="0" presId="urn:microsoft.com/office/officeart/2005/8/layout/hList1"/>
    <dgm:cxn modelId="{2A235AFD-70CF-4D35-9991-5EE83FA06C69}" type="presParOf" srcId="{BCD997F3-08C5-4E92-9791-A80258827A7D}" destId="{6377C002-09F0-44CB-8F58-2AE055341F80}" srcOrd="4" destOrd="0" presId="urn:microsoft.com/office/officeart/2005/8/layout/hList1"/>
    <dgm:cxn modelId="{05DB95D5-CE83-493C-B299-6F6F6D1844D1}" type="presParOf" srcId="{6377C002-09F0-44CB-8F58-2AE055341F80}" destId="{A14CE508-81E4-42A1-8562-7FF1CDBDB028}" srcOrd="0" destOrd="0" presId="urn:microsoft.com/office/officeart/2005/8/layout/hList1"/>
    <dgm:cxn modelId="{0F3CA940-3D53-431C-8996-34108B6D935E}" type="presParOf" srcId="{6377C002-09F0-44CB-8F58-2AE055341F80}" destId="{7EAE622B-8623-46A8-8604-2201660EB2AB}" srcOrd="1" destOrd="0" presId="urn:microsoft.com/office/officeart/2005/8/layout/hList1"/>
    <dgm:cxn modelId="{8ED15441-DD41-4616-AF50-114BDA5DCED7}" type="presParOf" srcId="{BCD997F3-08C5-4E92-9791-A80258827A7D}" destId="{0227184C-96E9-4F25-8661-C38C7175AFF0}" srcOrd="5" destOrd="0" presId="urn:microsoft.com/office/officeart/2005/8/layout/hList1"/>
    <dgm:cxn modelId="{1FAA63B3-3F0A-4010-8A87-CFA10B6C61BB}" type="presParOf" srcId="{BCD997F3-08C5-4E92-9791-A80258827A7D}" destId="{EF603707-B81C-4839-97A7-752E15397E52}" srcOrd="6" destOrd="0" presId="urn:microsoft.com/office/officeart/2005/8/layout/hList1"/>
    <dgm:cxn modelId="{06722347-5FC1-48E7-9197-3E938EFFE9ED}" type="presParOf" srcId="{EF603707-B81C-4839-97A7-752E15397E52}" destId="{9E1DD273-3D1F-4138-A9A5-47E98C54A729}" srcOrd="0" destOrd="0" presId="urn:microsoft.com/office/officeart/2005/8/layout/hList1"/>
    <dgm:cxn modelId="{7701EE7C-D984-4EDE-8937-0953DC573359}" type="presParOf" srcId="{EF603707-B81C-4839-97A7-752E15397E52}" destId="{BB4D2AE7-4E8F-49BA-B4EF-10C337116FD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4530E8B-DB94-4A82-90E0-2EDD8CAB06BC}" type="doc">
      <dgm:prSet loTypeId="urn:microsoft.com/office/officeart/2005/8/layout/pList1" loCatId="picture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fr-FR"/>
        </a:p>
      </dgm:t>
    </dgm:pt>
    <dgm:pt modelId="{8658819A-AAFC-464F-8887-A395DCC57A07}">
      <dgm:prSet phldrT="[Texte]"/>
      <dgm:spPr/>
      <dgm:t>
        <a:bodyPr/>
        <a:lstStyle/>
        <a:p>
          <a:r>
            <a:rPr lang="fr-FR" b="1" dirty="0">
              <a:solidFill>
                <a:schemeClr val="bg1">
                  <a:lumMod val="95000"/>
                </a:schemeClr>
              </a:solidFill>
            </a:rPr>
            <a:t>Technologie de climatisation</a:t>
          </a:r>
        </a:p>
      </dgm:t>
    </dgm:pt>
    <dgm:pt modelId="{A0A8FE0D-A95A-4756-8FA4-018AB0E4B224}" type="parTrans" cxnId="{E1037CF8-15F1-4545-AF26-39E13DE1AA5C}">
      <dgm:prSet/>
      <dgm:spPr/>
      <dgm:t>
        <a:bodyPr/>
        <a:lstStyle/>
        <a:p>
          <a:endParaRPr lang="fr-FR"/>
        </a:p>
      </dgm:t>
    </dgm:pt>
    <dgm:pt modelId="{DECB21BC-85D5-4B73-AB1C-D742ED0C8670}" type="sibTrans" cxnId="{E1037CF8-15F1-4545-AF26-39E13DE1AA5C}">
      <dgm:prSet/>
      <dgm:spPr/>
      <dgm:t>
        <a:bodyPr/>
        <a:lstStyle/>
        <a:p>
          <a:endParaRPr lang="fr-FR"/>
        </a:p>
      </dgm:t>
    </dgm:pt>
    <dgm:pt modelId="{A585AAA2-F347-40C3-8424-6CA5B93441F1}">
      <dgm:prSet phldrT="[Texte]"/>
      <dgm:spPr/>
      <dgm:t>
        <a:bodyPr/>
        <a:lstStyle/>
        <a:p>
          <a:r>
            <a:rPr lang="fr-FR" b="1" dirty="0">
              <a:solidFill>
                <a:schemeClr val="bg1">
                  <a:lumMod val="95000"/>
                </a:schemeClr>
              </a:solidFill>
            </a:rPr>
            <a:t>Technologie de chauffage</a:t>
          </a:r>
        </a:p>
      </dgm:t>
    </dgm:pt>
    <dgm:pt modelId="{43D19BF7-2C08-47EF-AF71-C1FE836975C0}" type="parTrans" cxnId="{C293B6B2-B85F-472E-91C8-227332E3B342}">
      <dgm:prSet/>
      <dgm:spPr/>
      <dgm:t>
        <a:bodyPr/>
        <a:lstStyle/>
        <a:p>
          <a:endParaRPr lang="fr-FR"/>
        </a:p>
      </dgm:t>
    </dgm:pt>
    <dgm:pt modelId="{52228653-C5B6-4C38-9278-12D6B26F4436}" type="sibTrans" cxnId="{C293B6B2-B85F-472E-91C8-227332E3B342}">
      <dgm:prSet/>
      <dgm:spPr/>
      <dgm:t>
        <a:bodyPr/>
        <a:lstStyle/>
        <a:p>
          <a:endParaRPr lang="fr-FR"/>
        </a:p>
      </dgm:t>
    </dgm:pt>
    <dgm:pt modelId="{8967107E-4959-4970-A639-7F292DC973B7}">
      <dgm:prSet phldrT="[Texte]"/>
      <dgm:spPr/>
      <dgm:t>
        <a:bodyPr/>
        <a:lstStyle/>
        <a:p>
          <a:r>
            <a:rPr lang="fr-FR" b="1" dirty="0">
              <a:solidFill>
                <a:schemeClr val="bg1">
                  <a:lumMod val="95000"/>
                </a:schemeClr>
              </a:solidFill>
            </a:rPr>
            <a:t>Technologie d’éclairage</a:t>
          </a:r>
        </a:p>
      </dgm:t>
    </dgm:pt>
    <dgm:pt modelId="{7D7724B1-1794-4CBC-BF84-170C48A1BDC6}" type="parTrans" cxnId="{8C48DDB1-2A2F-43F5-AD88-6CB3CB0B96B7}">
      <dgm:prSet/>
      <dgm:spPr/>
      <dgm:t>
        <a:bodyPr/>
        <a:lstStyle/>
        <a:p>
          <a:endParaRPr lang="fr-FR"/>
        </a:p>
      </dgm:t>
    </dgm:pt>
    <dgm:pt modelId="{4308528B-92E1-416B-8FF3-803E284FDDA8}" type="sibTrans" cxnId="{8C48DDB1-2A2F-43F5-AD88-6CB3CB0B96B7}">
      <dgm:prSet/>
      <dgm:spPr/>
      <dgm:t>
        <a:bodyPr/>
        <a:lstStyle/>
        <a:p>
          <a:endParaRPr lang="fr-FR"/>
        </a:p>
      </dgm:t>
    </dgm:pt>
    <dgm:pt modelId="{C5E39508-BD62-4739-AA73-F56AB044E908}">
      <dgm:prSet phldrT="[Texte]"/>
      <dgm:spPr/>
      <dgm:t>
        <a:bodyPr/>
        <a:lstStyle/>
        <a:p>
          <a:r>
            <a:rPr lang="fr-FR" b="1" dirty="0">
              <a:solidFill>
                <a:schemeClr val="bg1">
                  <a:lumMod val="95000"/>
                </a:schemeClr>
              </a:solidFill>
            </a:rPr>
            <a:t>Méthode de comptabilité et de gestion énergétique</a:t>
          </a:r>
        </a:p>
      </dgm:t>
    </dgm:pt>
    <dgm:pt modelId="{CFB518C6-72D8-4842-BDC7-27B10CB57959}" type="parTrans" cxnId="{1DB3E193-3F70-4020-870F-C99A58626E23}">
      <dgm:prSet/>
      <dgm:spPr/>
      <dgm:t>
        <a:bodyPr/>
        <a:lstStyle/>
        <a:p>
          <a:endParaRPr lang="fr-FR"/>
        </a:p>
      </dgm:t>
    </dgm:pt>
    <dgm:pt modelId="{452D069B-4357-4AB7-83EC-AA15AEC69DE5}" type="sibTrans" cxnId="{1DB3E193-3F70-4020-870F-C99A58626E23}">
      <dgm:prSet/>
      <dgm:spPr/>
      <dgm:t>
        <a:bodyPr/>
        <a:lstStyle/>
        <a:p>
          <a:endParaRPr lang="fr-FR"/>
        </a:p>
      </dgm:t>
    </dgm:pt>
    <dgm:pt modelId="{09F266B0-E62C-4EF6-AD80-2361D2BF33F9}" type="pres">
      <dgm:prSet presAssocID="{74530E8B-DB94-4A82-90E0-2EDD8CAB06BC}" presName="Name0" presStyleCnt="0">
        <dgm:presLayoutVars>
          <dgm:dir/>
          <dgm:resizeHandles val="exact"/>
        </dgm:presLayoutVars>
      </dgm:prSet>
      <dgm:spPr/>
    </dgm:pt>
    <dgm:pt modelId="{C67760F0-545B-43F9-A529-CD9FD3E46DFD}" type="pres">
      <dgm:prSet presAssocID="{8658819A-AAFC-464F-8887-A395DCC57A07}" presName="compNode" presStyleCnt="0"/>
      <dgm:spPr/>
    </dgm:pt>
    <dgm:pt modelId="{5084487D-FC2C-44EA-80D2-3DB6DC8E72DF}" type="pres">
      <dgm:prSet presAssocID="{8658819A-AAFC-464F-8887-A395DCC57A07}" presName="pict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4A20C442-7C0D-4A64-9FD1-15DD0E9357A0}" type="pres">
      <dgm:prSet presAssocID="{8658819A-AAFC-464F-8887-A395DCC57A07}" presName="textRect" presStyleLbl="revTx" presStyleIdx="0" presStyleCnt="4">
        <dgm:presLayoutVars>
          <dgm:bulletEnabled val="1"/>
        </dgm:presLayoutVars>
      </dgm:prSet>
      <dgm:spPr/>
    </dgm:pt>
    <dgm:pt modelId="{22B1FDE1-98B0-4DCD-95A1-283B7A2EDFB9}" type="pres">
      <dgm:prSet presAssocID="{DECB21BC-85D5-4B73-AB1C-D742ED0C8670}" presName="sibTrans" presStyleLbl="sibTrans2D1" presStyleIdx="0" presStyleCnt="0"/>
      <dgm:spPr/>
    </dgm:pt>
    <dgm:pt modelId="{B28315D7-7885-4F39-9A45-EB04899DC7A1}" type="pres">
      <dgm:prSet presAssocID="{A585AAA2-F347-40C3-8424-6CA5B93441F1}" presName="compNode" presStyleCnt="0"/>
      <dgm:spPr/>
    </dgm:pt>
    <dgm:pt modelId="{53DF5956-7130-4999-8BFB-9DD9C7D64298}" type="pres">
      <dgm:prSet presAssocID="{A585AAA2-F347-40C3-8424-6CA5B93441F1}" presName="pictRect" presStyleLbl="nod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</dgm:spPr>
    </dgm:pt>
    <dgm:pt modelId="{EF086C28-BA21-4E91-BBF4-454BC8D9485C}" type="pres">
      <dgm:prSet presAssocID="{A585AAA2-F347-40C3-8424-6CA5B93441F1}" presName="textRect" presStyleLbl="revTx" presStyleIdx="1" presStyleCnt="4">
        <dgm:presLayoutVars>
          <dgm:bulletEnabled val="1"/>
        </dgm:presLayoutVars>
      </dgm:prSet>
      <dgm:spPr/>
    </dgm:pt>
    <dgm:pt modelId="{C05D5386-EF7E-4FDD-9817-43D68D3B6688}" type="pres">
      <dgm:prSet presAssocID="{52228653-C5B6-4C38-9278-12D6B26F4436}" presName="sibTrans" presStyleLbl="sibTrans2D1" presStyleIdx="0" presStyleCnt="0"/>
      <dgm:spPr/>
    </dgm:pt>
    <dgm:pt modelId="{E7200C6E-0A96-4060-A981-E61425F1CF85}" type="pres">
      <dgm:prSet presAssocID="{8967107E-4959-4970-A639-7F292DC973B7}" presName="compNode" presStyleCnt="0"/>
      <dgm:spPr/>
    </dgm:pt>
    <dgm:pt modelId="{DA0277F8-083B-43FE-967B-FF9419660222}" type="pres">
      <dgm:prSet presAssocID="{8967107E-4959-4970-A639-7F292DC973B7}" presName="pictRect" presStyleLbl="nod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</dgm:pt>
    <dgm:pt modelId="{63E33DFA-9280-46AC-A040-AD561E47E54D}" type="pres">
      <dgm:prSet presAssocID="{8967107E-4959-4970-A639-7F292DC973B7}" presName="textRect" presStyleLbl="revTx" presStyleIdx="2" presStyleCnt="4">
        <dgm:presLayoutVars>
          <dgm:bulletEnabled val="1"/>
        </dgm:presLayoutVars>
      </dgm:prSet>
      <dgm:spPr/>
    </dgm:pt>
    <dgm:pt modelId="{DE8C60FD-C270-43DE-BBA2-D31563808BD7}" type="pres">
      <dgm:prSet presAssocID="{4308528B-92E1-416B-8FF3-803E284FDDA8}" presName="sibTrans" presStyleLbl="sibTrans2D1" presStyleIdx="0" presStyleCnt="0"/>
      <dgm:spPr/>
    </dgm:pt>
    <dgm:pt modelId="{ED5DC544-3ECF-41A5-A3C8-590303C44F13}" type="pres">
      <dgm:prSet presAssocID="{C5E39508-BD62-4739-AA73-F56AB044E908}" presName="compNode" presStyleCnt="0"/>
      <dgm:spPr/>
    </dgm:pt>
    <dgm:pt modelId="{3C62642B-C132-4B83-877F-236A900076CA}" type="pres">
      <dgm:prSet presAssocID="{C5E39508-BD62-4739-AA73-F56AB044E908}" presName="pictRect" presStyleLbl="nod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86D4C01-7970-47E2-AF9C-7AEFD5EF8DFA}" type="pres">
      <dgm:prSet presAssocID="{C5E39508-BD62-4739-AA73-F56AB044E908}" presName="textRect" presStyleLbl="revTx" presStyleIdx="3" presStyleCnt="4">
        <dgm:presLayoutVars>
          <dgm:bulletEnabled val="1"/>
        </dgm:presLayoutVars>
      </dgm:prSet>
      <dgm:spPr/>
    </dgm:pt>
  </dgm:ptLst>
  <dgm:cxnLst>
    <dgm:cxn modelId="{E7E76302-7C3D-41D9-A34C-D055F469AB38}" type="presOf" srcId="{52228653-C5B6-4C38-9278-12D6B26F4436}" destId="{C05D5386-EF7E-4FDD-9817-43D68D3B6688}" srcOrd="0" destOrd="0" presId="urn:microsoft.com/office/officeart/2005/8/layout/pList1"/>
    <dgm:cxn modelId="{0A068822-319E-48FE-B996-CD4C32A6DB49}" type="presOf" srcId="{A585AAA2-F347-40C3-8424-6CA5B93441F1}" destId="{EF086C28-BA21-4E91-BBF4-454BC8D9485C}" srcOrd="0" destOrd="0" presId="urn:microsoft.com/office/officeart/2005/8/layout/pList1"/>
    <dgm:cxn modelId="{D24B896F-BE9F-4797-B143-0BAB0CEB70F2}" type="presOf" srcId="{4308528B-92E1-416B-8FF3-803E284FDDA8}" destId="{DE8C60FD-C270-43DE-BBA2-D31563808BD7}" srcOrd="0" destOrd="0" presId="urn:microsoft.com/office/officeart/2005/8/layout/pList1"/>
    <dgm:cxn modelId="{1DB3E193-3F70-4020-870F-C99A58626E23}" srcId="{74530E8B-DB94-4A82-90E0-2EDD8CAB06BC}" destId="{C5E39508-BD62-4739-AA73-F56AB044E908}" srcOrd="3" destOrd="0" parTransId="{CFB518C6-72D8-4842-BDC7-27B10CB57959}" sibTransId="{452D069B-4357-4AB7-83EC-AA15AEC69DE5}"/>
    <dgm:cxn modelId="{8C48DDB1-2A2F-43F5-AD88-6CB3CB0B96B7}" srcId="{74530E8B-DB94-4A82-90E0-2EDD8CAB06BC}" destId="{8967107E-4959-4970-A639-7F292DC973B7}" srcOrd="2" destOrd="0" parTransId="{7D7724B1-1794-4CBC-BF84-170C48A1BDC6}" sibTransId="{4308528B-92E1-416B-8FF3-803E284FDDA8}"/>
    <dgm:cxn modelId="{C293B6B2-B85F-472E-91C8-227332E3B342}" srcId="{74530E8B-DB94-4A82-90E0-2EDD8CAB06BC}" destId="{A585AAA2-F347-40C3-8424-6CA5B93441F1}" srcOrd="1" destOrd="0" parTransId="{43D19BF7-2C08-47EF-AF71-C1FE836975C0}" sibTransId="{52228653-C5B6-4C38-9278-12D6B26F4436}"/>
    <dgm:cxn modelId="{BA823DB9-FC43-4CC9-A0E6-E70FDDB6A2F6}" type="presOf" srcId="{DECB21BC-85D5-4B73-AB1C-D742ED0C8670}" destId="{22B1FDE1-98B0-4DCD-95A1-283B7A2EDFB9}" srcOrd="0" destOrd="0" presId="urn:microsoft.com/office/officeart/2005/8/layout/pList1"/>
    <dgm:cxn modelId="{89B738CB-ED20-4997-9312-E1F5BAAEC2C4}" type="presOf" srcId="{8967107E-4959-4970-A639-7F292DC973B7}" destId="{63E33DFA-9280-46AC-A040-AD561E47E54D}" srcOrd="0" destOrd="0" presId="urn:microsoft.com/office/officeart/2005/8/layout/pList1"/>
    <dgm:cxn modelId="{B3E1F7DB-DA5A-4E5C-88FD-3137ABA8CB66}" type="presOf" srcId="{74530E8B-DB94-4A82-90E0-2EDD8CAB06BC}" destId="{09F266B0-E62C-4EF6-AD80-2361D2BF33F9}" srcOrd="0" destOrd="0" presId="urn:microsoft.com/office/officeart/2005/8/layout/pList1"/>
    <dgm:cxn modelId="{E05BEEE3-0216-40FC-A5CC-30C80DE8E087}" type="presOf" srcId="{8658819A-AAFC-464F-8887-A395DCC57A07}" destId="{4A20C442-7C0D-4A64-9FD1-15DD0E9357A0}" srcOrd="0" destOrd="0" presId="urn:microsoft.com/office/officeart/2005/8/layout/pList1"/>
    <dgm:cxn modelId="{2B5B93F2-1CB1-41E0-B2D2-034D70E392A2}" type="presOf" srcId="{C5E39508-BD62-4739-AA73-F56AB044E908}" destId="{C86D4C01-7970-47E2-AF9C-7AEFD5EF8DFA}" srcOrd="0" destOrd="0" presId="urn:microsoft.com/office/officeart/2005/8/layout/pList1"/>
    <dgm:cxn modelId="{E1037CF8-15F1-4545-AF26-39E13DE1AA5C}" srcId="{74530E8B-DB94-4A82-90E0-2EDD8CAB06BC}" destId="{8658819A-AAFC-464F-8887-A395DCC57A07}" srcOrd="0" destOrd="0" parTransId="{A0A8FE0D-A95A-4756-8FA4-018AB0E4B224}" sibTransId="{DECB21BC-85D5-4B73-AB1C-D742ED0C8670}"/>
    <dgm:cxn modelId="{609981A3-FE3B-4B44-8A10-DF0652704F6F}" type="presParOf" srcId="{09F266B0-E62C-4EF6-AD80-2361D2BF33F9}" destId="{C67760F0-545B-43F9-A529-CD9FD3E46DFD}" srcOrd="0" destOrd="0" presId="urn:microsoft.com/office/officeart/2005/8/layout/pList1"/>
    <dgm:cxn modelId="{D91CE9CC-97EF-4E1D-9D0E-D3D462C165C4}" type="presParOf" srcId="{C67760F0-545B-43F9-A529-CD9FD3E46DFD}" destId="{5084487D-FC2C-44EA-80D2-3DB6DC8E72DF}" srcOrd="0" destOrd="0" presId="urn:microsoft.com/office/officeart/2005/8/layout/pList1"/>
    <dgm:cxn modelId="{1374C383-DF9C-4EB8-9315-707EDD73C9C3}" type="presParOf" srcId="{C67760F0-545B-43F9-A529-CD9FD3E46DFD}" destId="{4A20C442-7C0D-4A64-9FD1-15DD0E9357A0}" srcOrd="1" destOrd="0" presId="urn:microsoft.com/office/officeart/2005/8/layout/pList1"/>
    <dgm:cxn modelId="{027EB159-CCC3-446C-8993-7CC7B729EAD8}" type="presParOf" srcId="{09F266B0-E62C-4EF6-AD80-2361D2BF33F9}" destId="{22B1FDE1-98B0-4DCD-95A1-283B7A2EDFB9}" srcOrd="1" destOrd="0" presId="urn:microsoft.com/office/officeart/2005/8/layout/pList1"/>
    <dgm:cxn modelId="{A03AF1D7-C850-4D62-8AFE-D5D678247BBB}" type="presParOf" srcId="{09F266B0-E62C-4EF6-AD80-2361D2BF33F9}" destId="{B28315D7-7885-4F39-9A45-EB04899DC7A1}" srcOrd="2" destOrd="0" presId="urn:microsoft.com/office/officeart/2005/8/layout/pList1"/>
    <dgm:cxn modelId="{209216FF-ADF1-4BA3-9786-69F449A11C0C}" type="presParOf" srcId="{B28315D7-7885-4F39-9A45-EB04899DC7A1}" destId="{53DF5956-7130-4999-8BFB-9DD9C7D64298}" srcOrd="0" destOrd="0" presId="urn:microsoft.com/office/officeart/2005/8/layout/pList1"/>
    <dgm:cxn modelId="{F2EFCB5C-F23E-465C-B752-E32E8604B601}" type="presParOf" srcId="{B28315D7-7885-4F39-9A45-EB04899DC7A1}" destId="{EF086C28-BA21-4E91-BBF4-454BC8D9485C}" srcOrd="1" destOrd="0" presId="urn:microsoft.com/office/officeart/2005/8/layout/pList1"/>
    <dgm:cxn modelId="{44BD0E90-AB54-46CA-B89D-675527C345CF}" type="presParOf" srcId="{09F266B0-E62C-4EF6-AD80-2361D2BF33F9}" destId="{C05D5386-EF7E-4FDD-9817-43D68D3B6688}" srcOrd="3" destOrd="0" presId="urn:microsoft.com/office/officeart/2005/8/layout/pList1"/>
    <dgm:cxn modelId="{A161BD36-934D-4236-899E-4282349EFF9E}" type="presParOf" srcId="{09F266B0-E62C-4EF6-AD80-2361D2BF33F9}" destId="{E7200C6E-0A96-4060-A981-E61425F1CF85}" srcOrd="4" destOrd="0" presId="urn:microsoft.com/office/officeart/2005/8/layout/pList1"/>
    <dgm:cxn modelId="{BE015707-EFB0-4926-94F4-3BCC09503422}" type="presParOf" srcId="{E7200C6E-0A96-4060-A981-E61425F1CF85}" destId="{DA0277F8-083B-43FE-967B-FF9419660222}" srcOrd="0" destOrd="0" presId="urn:microsoft.com/office/officeart/2005/8/layout/pList1"/>
    <dgm:cxn modelId="{C3936CB4-BBA0-4CF3-B556-2CC149D6517B}" type="presParOf" srcId="{E7200C6E-0A96-4060-A981-E61425F1CF85}" destId="{63E33DFA-9280-46AC-A040-AD561E47E54D}" srcOrd="1" destOrd="0" presId="urn:microsoft.com/office/officeart/2005/8/layout/pList1"/>
    <dgm:cxn modelId="{516F0DD2-6BDB-4B56-AF83-5C17881E2ED6}" type="presParOf" srcId="{09F266B0-E62C-4EF6-AD80-2361D2BF33F9}" destId="{DE8C60FD-C270-43DE-BBA2-D31563808BD7}" srcOrd="5" destOrd="0" presId="urn:microsoft.com/office/officeart/2005/8/layout/pList1"/>
    <dgm:cxn modelId="{32039C74-71EA-45A3-805C-729CE4231FEB}" type="presParOf" srcId="{09F266B0-E62C-4EF6-AD80-2361D2BF33F9}" destId="{ED5DC544-3ECF-41A5-A3C8-590303C44F13}" srcOrd="6" destOrd="0" presId="urn:microsoft.com/office/officeart/2005/8/layout/pList1"/>
    <dgm:cxn modelId="{5267DA43-BE81-457E-80F1-7AC0DA636C5D}" type="presParOf" srcId="{ED5DC544-3ECF-41A5-A3C8-590303C44F13}" destId="{3C62642B-C132-4B83-877F-236A900076CA}" srcOrd="0" destOrd="0" presId="urn:microsoft.com/office/officeart/2005/8/layout/pList1"/>
    <dgm:cxn modelId="{115813BB-F0DA-4A6A-A8FD-D6375B4A38EF}" type="presParOf" srcId="{ED5DC544-3ECF-41A5-A3C8-590303C44F13}" destId="{C86D4C01-7970-47E2-AF9C-7AEFD5EF8DFA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17E19D4-F070-464B-B886-9423388BF093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</dgm:pt>
    <dgm:pt modelId="{316FF19C-6AC0-47EB-A679-E7E853D99B1C}">
      <dgm:prSet phldrT="[Texte]"/>
      <dgm:spPr/>
      <dgm:t>
        <a:bodyPr/>
        <a:lstStyle/>
        <a:p>
          <a:r>
            <a:rPr lang="fr-FR" dirty="0"/>
            <a:t>Etude de faisabilité photovoltaïque et dimensionnement PV </a:t>
          </a:r>
          <a:r>
            <a:rPr lang="fr-FR" dirty="0" err="1"/>
            <a:t>syst</a:t>
          </a:r>
          <a:endParaRPr lang="fr-FR" dirty="0"/>
        </a:p>
      </dgm:t>
    </dgm:pt>
    <dgm:pt modelId="{4A3CAF50-90FF-4144-B5A1-C497E7E04FB8}" type="parTrans" cxnId="{7BAAB8CF-3AB7-42F6-BD96-164CA415C889}">
      <dgm:prSet/>
      <dgm:spPr/>
      <dgm:t>
        <a:bodyPr/>
        <a:lstStyle/>
        <a:p>
          <a:endParaRPr lang="fr-FR"/>
        </a:p>
      </dgm:t>
    </dgm:pt>
    <dgm:pt modelId="{4F71990E-C141-4B5D-AC0C-4F9C678E6A4B}" type="sibTrans" cxnId="{7BAAB8CF-3AB7-42F6-BD96-164CA415C889}">
      <dgm:prSet/>
      <dgm:spPr/>
      <dgm:t>
        <a:bodyPr/>
        <a:lstStyle/>
        <a:p>
          <a:endParaRPr lang="fr-FR"/>
        </a:p>
      </dgm:t>
    </dgm:pt>
    <dgm:pt modelId="{EB914913-73FB-484F-AAE7-29BB2E16B3B0}">
      <dgm:prSet phldrT="[Texte]"/>
      <dgm:spPr/>
      <dgm:t>
        <a:bodyPr/>
        <a:lstStyle/>
        <a:p>
          <a:r>
            <a:rPr lang="fr-FR" dirty="0"/>
            <a:t>Simulation avec TUN </a:t>
          </a:r>
          <a:r>
            <a:rPr lang="fr-FR" dirty="0" err="1"/>
            <a:t>equest</a:t>
          </a:r>
          <a:endParaRPr lang="fr-FR" dirty="0"/>
        </a:p>
      </dgm:t>
    </dgm:pt>
    <dgm:pt modelId="{A907B30C-6509-4B70-8F4F-712A6EEB82C0}" type="parTrans" cxnId="{AE32746E-3E23-435A-844D-249B8A997529}">
      <dgm:prSet/>
      <dgm:spPr/>
      <dgm:t>
        <a:bodyPr/>
        <a:lstStyle/>
        <a:p>
          <a:endParaRPr lang="fr-FR"/>
        </a:p>
      </dgm:t>
    </dgm:pt>
    <dgm:pt modelId="{E7E79100-89A6-48CB-B0A1-DA26A1CBBA1B}" type="sibTrans" cxnId="{AE32746E-3E23-435A-844D-249B8A997529}">
      <dgm:prSet/>
      <dgm:spPr/>
      <dgm:t>
        <a:bodyPr/>
        <a:lstStyle/>
        <a:p>
          <a:endParaRPr lang="fr-FR"/>
        </a:p>
      </dgm:t>
    </dgm:pt>
    <dgm:pt modelId="{17063064-0046-4106-B91F-4A6406E5FB81}">
      <dgm:prSet phldrT="[Texte]"/>
      <dgm:spPr/>
      <dgm:t>
        <a:bodyPr/>
        <a:lstStyle/>
        <a:p>
          <a:r>
            <a:rPr lang="fr-FR" dirty="0"/>
            <a:t>Intégration d’un expert énergétique</a:t>
          </a:r>
        </a:p>
      </dgm:t>
    </dgm:pt>
    <dgm:pt modelId="{86A51813-AF4C-49A9-B4E5-DF7A4E2851F0}" type="parTrans" cxnId="{9E90B180-3DC9-4C88-8053-7195C80BA51B}">
      <dgm:prSet/>
      <dgm:spPr/>
      <dgm:t>
        <a:bodyPr/>
        <a:lstStyle/>
        <a:p>
          <a:endParaRPr lang="fr-FR"/>
        </a:p>
      </dgm:t>
    </dgm:pt>
    <dgm:pt modelId="{5EE8EB00-F596-48C8-9E63-264084DDD31F}" type="sibTrans" cxnId="{9E90B180-3DC9-4C88-8053-7195C80BA51B}">
      <dgm:prSet/>
      <dgm:spPr/>
      <dgm:t>
        <a:bodyPr/>
        <a:lstStyle/>
        <a:p>
          <a:endParaRPr lang="fr-FR"/>
        </a:p>
      </dgm:t>
    </dgm:pt>
    <dgm:pt modelId="{1B1510B3-4293-4126-AE39-8F10E42E9D6F}" type="pres">
      <dgm:prSet presAssocID="{C17E19D4-F070-464B-B886-9423388BF093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0008053D-9943-4C27-9FFF-67F4EF75D395}" type="pres">
      <dgm:prSet presAssocID="{316FF19C-6AC0-47EB-A679-E7E853D99B1C}" presName="gear1" presStyleLbl="node1" presStyleIdx="0" presStyleCnt="3">
        <dgm:presLayoutVars>
          <dgm:chMax val="1"/>
          <dgm:bulletEnabled val="1"/>
        </dgm:presLayoutVars>
      </dgm:prSet>
      <dgm:spPr/>
    </dgm:pt>
    <dgm:pt modelId="{91D9EAFB-C36C-4AB8-BF89-6560849B0DE7}" type="pres">
      <dgm:prSet presAssocID="{316FF19C-6AC0-47EB-A679-E7E853D99B1C}" presName="gear1srcNode" presStyleLbl="node1" presStyleIdx="0" presStyleCnt="3"/>
      <dgm:spPr/>
    </dgm:pt>
    <dgm:pt modelId="{2B9EBAB7-14C7-4635-95F1-B36CF5E36BAC}" type="pres">
      <dgm:prSet presAssocID="{316FF19C-6AC0-47EB-A679-E7E853D99B1C}" presName="gear1dstNode" presStyleLbl="node1" presStyleIdx="0" presStyleCnt="3"/>
      <dgm:spPr/>
    </dgm:pt>
    <dgm:pt modelId="{5791CBD8-3935-4D98-BA2D-3208A92B4690}" type="pres">
      <dgm:prSet presAssocID="{EB914913-73FB-484F-AAE7-29BB2E16B3B0}" presName="gear2" presStyleLbl="node1" presStyleIdx="1" presStyleCnt="3">
        <dgm:presLayoutVars>
          <dgm:chMax val="1"/>
          <dgm:bulletEnabled val="1"/>
        </dgm:presLayoutVars>
      </dgm:prSet>
      <dgm:spPr/>
    </dgm:pt>
    <dgm:pt modelId="{F1D5BA99-975E-4FB1-B6AB-308BDC6BCB50}" type="pres">
      <dgm:prSet presAssocID="{EB914913-73FB-484F-AAE7-29BB2E16B3B0}" presName="gear2srcNode" presStyleLbl="node1" presStyleIdx="1" presStyleCnt="3"/>
      <dgm:spPr/>
    </dgm:pt>
    <dgm:pt modelId="{86BDEC94-5920-4496-95D5-417D94C8C66E}" type="pres">
      <dgm:prSet presAssocID="{EB914913-73FB-484F-AAE7-29BB2E16B3B0}" presName="gear2dstNode" presStyleLbl="node1" presStyleIdx="1" presStyleCnt="3"/>
      <dgm:spPr/>
    </dgm:pt>
    <dgm:pt modelId="{1FBFF211-9D3F-4773-8843-7C7C35E4970C}" type="pres">
      <dgm:prSet presAssocID="{17063064-0046-4106-B91F-4A6406E5FB81}" presName="gear3" presStyleLbl="node1" presStyleIdx="2" presStyleCnt="3"/>
      <dgm:spPr/>
    </dgm:pt>
    <dgm:pt modelId="{9C87A1FE-7DFF-475F-9313-A0BEC407F4CE}" type="pres">
      <dgm:prSet presAssocID="{17063064-0046-4106-B91F-4A6406E5FB81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57CA4CB1-F4BA-4AC9-B21E-33638E7D42FA}" type="pres">
      <dgm:prSet presAssocID="{17063064-0046-4106-B91F-4A6406E5FB81}" presName="gear3srcNode" presStyleLbl="node1" presStyleIdx="2" presStyleCnt="3"/>
      <dgm:spPr/>
    </dgm:pt>
    <dgm:pt modelId="{D21775E2-2ADA-416A-9256-B7536AF72B3E}" type="pres">
      <dgm:prSet presAssocID="{17063064-0046-4106-B91F-4A6406E5FB81}" presName="gear3dstNode" presStyleLbl="node1" presStyleIdx="2" presStyleCnt="3"/>
      <dgm:spPr/>
    </dgm:pt>
    <dgm:pt modelId="{505C1738-2AF8-42A3-AF7E-B060089DB45D}" type="pres">
      <dgm:prSet presAssocID="{4F71990E-C141-4B5D-AC0C-4F9C678E6A4B}" presName="connector1" presStyleLbl="sibTrans2D1" presStyleIdx="0" presStyleCnt="3"/>
      <dgm:spPr/>
    </dgm:pt>
    <dgm:pt modelId="{25DCC4FB-1A75-4843-80BC-8C3A80345D84}" type="pres">
      <dgm:prSet presAssocID="{E7E79100-89A6-48CB-B0A1-DA26A1CBBA1B}" presName="connector2" presStyleLbl="sibTrans2D1" presStyleIdx="1" presStyleCnt="3"/>
      <dgm:spPr/>
    </dgm:pt>
    <dgm:pt modelId="{7E351310-3C6F-4F50-AC08-7292653AEEE7}" type="pres">
      <dgm:prSet presAssocID="{5EE8EB00-F596-48C8-9E63-264084DDD31F}" presName="connector3" presStyleLbl="sibTrans2D1" presStyleIdx="2" presStyleCnt="3"/>
      <dgm:spPr/>
    </dgm:pt>
  </dgm:ptLst>
  <dgm:cxnLst>
    <dgm:cxn modelId="{B763481D-0A67-4279-96F5-9CBFE864216E}" type="presOf" srcId="{17063064-0046-4106-B91F-4A6406E5FB81}" destId="{D21775E2-2ADA-416A-9256-B7536AF72B3E}" srcOrd="3" destOrd="0" presId="urn:microsoft.com/office/officeart/2005/8/layout/gear1"/>
    <dgm:cxn modelId="{11B1E536-6B99-4C2B-880B-47ABD3E49940}" type="presOf" srcId="{EB914913-73FB-484F-AAE7-29BB2E16B3B0}" destId="{86BDEC94-5920-4496-95D5-417D94C8C66E}" srcOrd="2" destOrd="0" presId="urn:microsoft.com/office/officeart/2005/8/layout/gear1"/>
    <dgm:cxn modelId="{64026562-6599-469F-B11F-3D1D0DD8905A}" type="presOf" srcId="{316FF19C-6AC0-47EB-A679-E7E853D99B1C}" destId="{2B9EBAB7-14C7-4635-95F1-B36CF5E36BAC}" srcOrd="2" destOrd="0" presId="urn:microsoft.com/office/officeart/2005/8/layout/gear1"/>
    <dgm:cxn modelId="{EEBB8662-B8FB-4BB7-95F0-F3790D96272B}" type="presOf" srcId="{17063064-0046-4106-B91F-4A6406E5FB81}" destId="{9C87A1FE-7DFF-475F-9313-A0BEC407F4CE}" srcOrd="1" destOrd="0" presId="urn:microsoft.com/office/officeart/2005/8/layout/gear1"/>
    <dgm:cxn modelId="{AE32746E-3E23-435A-844D-249B8A997529}" srcId="{C17E19D4-F070-464B-B886-9423388BF093}" destId="{EB914913-73FB-484F-AAE7-29BB2E16B3B0}" srcOrd="1" destOrd="0" parTransId="{A907B30C-6509-4B70-8F4F-712A6EEB82C0}" sibTransId="{E7E79100-89A6-48CB-B0A1-DA26A1CBBA1B}"/>
    <dgm:cxn modelId="{48323A53-FB6B-48E9-820E-469A3F4F922D}" type="presOf" srcId="{17063064-0046-4106-B91F-4A6406E5FB81}" destId="{1FBFF211-9D3F-4773-8843-7C7C35E4970C}" srcOrd="0" destOrd="0" presId="urn:microsoft.com/office/officeart/2005/8/layout/gear1"/>
    <dgm:cxn modelId="{D6922154-FC84-4B8F-8902-5BF373749B3A}" type="presOf" srcId="{E7E79100-89A6-48CB-B0A1-DA26A1CBBA1B}" destId="{25DCC4FB-1A75-4843-80BC-8C3A80345D84}" srcOrd="0" destOrd="0" presId="urn:microsoft.com/office/officeart/2005/8/layout/gear1"/>
    <dgm:cxn modelId="{C8248F56-D900-4C46-AEF5-F44A87843669}" type="presOf" srcId="{17063064-0046-4106-B91F-4A6406E5FB81}" destId="{57CA4CB1-F4BA-4AC9-B21E-33638E7D42FA}" srcOrd="2" destOrd="0" presId="urn:microsoft.com/office/officeart/2005/8/layout/gear1"/>
    <dgm:cxn modelId="{40F97357-969D-4528-9346-0F75473080DB}" type="presOf" srcId="{EB914913-73FB-484F-AAE7-29BB2E16B3B0}" destId="{F1D5BA99-975E-4FB1-B6AB-308BDC6BCB50}" srcOrd="1" destOrd="0" presId="urn:microsoft.com/office/officeart/2005/8/layout/gear1"/>
    <dgm:cxn modelId="{130F8677-ADAD-41C2-BF82-774BA1B22851}" type="presOf" srcId="{316FF19C-6AC0-47EB-A679-E7E853D99B1C}" destId="{0008053D-9943-4C27-9FFF-67F4EF75D395}" srcOrd="0" destOrd="0" presId="urn:microsoft.com/office/officeart/2005/8/layout/gear1"/>
    <dgm:cxn modelId="{0CC2E279-22D8-42C0-98FD-277F6233E7F5}" type="presOf" srcId="{EB914913-73FB-484F-AAE7-29BB2E16B3B0}" destId="{5791CBD8-3935-4D98-BA2D-3208A92B4690}" srcOrd="0" destOrd="0" presId="urn:microsoft.com/office/officeart/2005/8/layout/gear1"/>
    <dgm:cxn modelId="{9E90B180-3DC9-4C88-8053-7195C80BA51B}" srcId="{C17E19D4-F070-464B-B886-9423388BF093}" destId="{17063064-0046-4106-B91F-4A6406E5FB81}" srcOrd="2" destOrd="0" parTransId="{86A51813-AF4C-49A9-B4E5-DF7A4E2851F0}" sibTransId="{5EE8EB00-F596-48C8-9E63-264084DDD31F}"/>
    <dgm:cxn modelId="{7BAAB8CF-3AB7-42F6-BD96-164CA415C889}" srcId="{C17E19D4-F070-464B-B886-9423388BF093}" destId="{316FF19C-6AC0-47EB-A679-E7E853D99B1C}" srcOrd="0" destOrd="0" parTransId="{4A3CAF50-90FF-4144-B5A1-C497E7E04FB8}" sibTransId="{4F71990E-C141-4B5D-AC0C-4F9C678E6A4B}"/>
    <dgm:cxn modelId="{217DC5D7-F7B5-4739-89D6-1EFF08376166}" type="presOf" srcId="{C17E19D4-F070-464B-B886-9423388BF093}" destId="{1B1510B3-4293-4126-AE39-8F10E42E9D6F}" srcOrd="0" destOrd="0" presId="urn:microsoft.com/office/officeart/2005/8/layout/gear1"/>
    <dgm:cxn modelId="{CDC686E0-1E0F-468D-A14B-EC8656C1E6C2}" type="presOf" srcId="{5EE8EB00-F596-48C8-9E63-264084DDD31F}" destId="{7E351310-3C6F-4F50-AC08-7292653AEEE7}" srcOrd="0" destOrd="0" presId="urn:microsoft.com/office/officeart/2005/8/layout/gear1"/>
    <dgm:cxn modelId="{211F8EEF-BD5E-48A1-B67B-36EC2EFF95AA}" type="presOf" srcId="{316FF19C-6AC0-47EB-A679-E7E853D99B1C}" destId="{91D9EAFB-C36C-4AB8-BF89-6560849B0DE7}" srcOrd="1" destOrd="0" presId="urn:microsoft.com/office/officeart/2005/8/layout/gear1"/>
    <dgm:cxn modelId="{5694FCF1-E1D6-4CD7-93E4-58763DAF53D1}" type="presOf" srcId="{4F71990E-C141-4B5D-AC0C-4F9C678E6A4B}" destId="{505C1738-2AF8-42A3-AF7E-B060089DB45D}" srcOrd="0" destOrd="0" presId="urn:microsoft.com/office/officeart/2005/8/layout/gear1"/>
    <dgm:cxn modelId="{6B20CA49-0001-4485-B5AA-351D18C3CC2A}" type="presParOf" srcId="{1B1510B3-4293-4126-AE39-8F10E42E9D6F}" destId="{0008053D-9943-4C27-9FFF-67F4EF75D395}" srcOrd="0" destOrd="0" presId="urn:microsoft.com/office/officeart/2005/8/layout/gear1"/>
    <dgm:cxn modelId="{4F7056A8-5DA7-4755-957E-0F88B786D4AA}" type="presParOf" srcId="{1B1510B3-4293-4126-AE39-8F10E42E9D6F}" destId="{91D9EAFB-C36C-4AB8-BF89-6560849B0DE7}" srcOrd="1" destOrd="0" presId="urn:microsoft.com/office/officeart/2005/8/layout/gear1"/>
    <dgm:cxn modelId="{747E980D-9175-4D25-8E5D-9BCAF043D786}" type="presParOf" srcId="{1B1510B3-4293-4126-AE39-8F10E42E9D6F}" destId="{2B9EBAB7-14C7-4635-95F1-B36CF5E36BAC}" srcOrd="2" destOrd="0" presId="urn:microsoft.com/office/officeart/2005/8/layout/gear1"/>
    <dgm:cxn modelId="{2200BEB9-E12D-4AAD-A70B-724A5F1AB674}" type="presParOf" srcId="{1B1510B3-4293-4126-AE39-8F10E42E9D6F}" destId="{5791CBD8-3935-4D98-BA2D-3208A92B4690}" srcOrd="3" destOrd="0" presId="urn:microsoft.com/office/officeart/2005/8/layout/gear1"/>
    <dgm:cxn modelId="{14F004E9-0E60-49B4-A869-332A387AD2B9}" type="presParOf" srcId="{1B1510B3-4293-4126-AE39-8F10E42E9D6F}" destId="{F1D5BA99-975E-4FB1-B6AB-308BDC6BCB50}" srcOrd="4" destOrd="0" presId="urn:microsoft.com/office/officeart/2005/8/layout/gear1"/>
    <dgm:cxn modelId="{71CA537B-3600-44AA-93AC-64A8446DB613}" type="presParOf" srcId="{1B1510B3-4293-4126-AE39-8F10E42E9D6F}" destId="{86BDEC94-5920-4496-95D5-417D94C8C66E}" srcOrd="5" destOrd="0" presId="urn:microsoft.com/office/officeart/2005/8/layout/gear1"/>
    <dgm:cxn modelId="{86D6A8FE-8555-44FC-83F1-4CBB07862933}" type="presParOf" srcId="{1B1510B3-4293-4126-AE39-8F10E42E9D6F}" destId="{1FBFF211-9D3F-4773-8843-7C7C35E4970C}" srcOrd="6" destOrd="0" presId="urn:microsoft.com/office/officeart/2005/8/layout/gear1"/>
    <dgm:cxn modelId="{E0D66488-7825-4438-85EC-AF7FFEB4DAC5}" type="presParOf" srcId="{1B1510B3-4293-4126-AE39-8F10E42E9D6F}" destId="{9C87A1FE-7DFF-475F-9313-A0BEC407F4CE}" srcOrd="7" destOrd="0" presId="urn:microsoft.com/office/officeart/2005/8/layout/gear1"/>
    <dgm:cxn modelId="{4E80FE29-A2D4-45FB-A5B7-7CF7CA074E98}" type="presParOf" srcId="{1B1510B3-4293-4126-AE39-8F10E42E9D6F}" destId="{57CA4CB1-F4BA-4AC9-B21E-33638E7D42FA}" srcOrd="8" destOrd="0" presId="urn:microsoft.com/office/officeart/2005/8/layout/gear1"/>
    <dgm:cxn modelId="{2E78E397-6164-433C-8BAB-6C88713941E1}" type="presParOf" srcId="{1B1510B3-4293-4126-AE39-8F10E42E9D6F}" destId="{D21775E2-2ADA-416A-9256-B7536AF72B3E}" srcOrd="9" destOrd="0" presId="urn:microsoft.com/office/officeart/2005/8/layout/gear1"/>
    <dgm:cxn modelId="{06DB9590-6D79-4D4D-AC41-A700622E0FD1}" type="presParOf" srcId="{1B1510B3-4293-4126-AE39-8F10E42E9D6F}" destId="{505C1738-2AF8-42A3-AF7E-B060089DB45D}" srcOrd="10" destOrd="0" presId="urn:microsoft.com/office/officeart/2005/8/layout/gear1"/>
    <dgm:cxn modelId="{1C3FB904-B773-4E71-A991-91E387880D69}" type="presParOf" srcId="{1B1510B3-4293-4126-AE39-8F10E42E9D6F}" destId="{25DCC4FB-1A75-4843-80BC-8C3A80345D84}" srcOrd="11" destOrd="0" presId="urn:microsoft.com/office/officeart/2005/8/layout/gear1"/>
    <dgm:cxn modelId="{A567A121-B4EB-4DC0-80DA-CD1EE9D5BBE6}" type="presParOf" srcId="{1B1510B3-4293-4126-AE39-8F10E42E9D6F}" destId="{7E351310-3C6F-4F50-AC08-7292653AEEE7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578497-2F5B-496E-BF4E-0694EB3F60D2}">
      <dsp:nvSpPr>
        <dsp:cNvPr id="0" name=""/>
        <dsp:cNvSpPr/>
      </dsp:nvSpPr>
      <dsp:spPr>
        <a:xfrm>
          <a:off x="1785" y="1596826"/>
          <a:ext cx="2175867" cy="870346"/>
        </a:xfrm>
        <a:prstGeom prst="chevron">
          <a:avLst/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Image </a:t>
          </a:r>
        </a:p>
      </dsp:txBody>
      <dsp:txXfrm>
        <a:off x="436958" y="1596826"/>
        <a:ext cx="1305521" cy="870346"/>
      </dsp:txXfrm>
    </dsp:sp>
    <dsp:sp modelId="{DA2F4AC8-C1A5-4DAF-BAC7-A0BFB71702B8}">
      <dsp:nvSpPr>
        <dsp:cNvPr id="0" name=""/>
        <dsp:cNvSpPr/>
      </dsp:nvSpPr>
      <dsp:spPr>
        <a:xfrm>
          <a:off x="1960066" y="1596826"/>
          <a:ext cx="2175867" cy="870346"/>
        </a:xfrm>
        <a:prstGeom prst="chevron">
          <a:avLst/>
        </a:prstGeom>
        <a:gradFill rotWithShape="0">
          <a:gsLst>
            <a:gs pos="0">
              <a:schemeClr val="accent1">
                <a:shade val="80000"/>
                <a:hueOff val="174641"/>
                <a:satOff val="-3128"/>
                <a:lumOff val="1329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174641"/>
                <a:satOff val="-3128"/>
                <a:lumOff val="1329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174641"/>
                <a:satOff val="-3128"/>
                <a:lumOff val="1329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kern="1200" dirty="0"/>
            <a:t>Adhésion Politique ACTE</a:t>
          </a:r>
        </a:p>
      </dsp:txBody>
      <dsp:txXfrm>
        <a:off x="2395239" y="1596826"/>
        <a:ext cx="1305521" cy="870346"/>
      </dsp:txXfrm>
    </dsp:sp>
    <dsp:sp modelId="{72631760-8EDE-4280-9EC3-91235997908A}">
      <dsp:nvSpPr>
        <dsp:cNvPr id="0" name=""/>
        <dsp:cNvSpPr/>
      </dsp:nvSpPr>
      <dsp:spPr>
        <a:xfrm>
          <a:off x="3918346" y="1596826"/>
          <a:ext cx="2175867" cy="870346"/>
        </a:xfrm>
        <a:prstGeom prst="chevron">
          <a:avLst/>
        </a:prstGeom>
        <a:gradFill rotWithShape="0">
          <a:gsLst>
            <a:gs pos="0">
              <a:schemeClr val="accent1">
                <a:shade val="80000"/>
                <a:hueOff val="349283"/>
                <a:satOff val="-6256"/>
                <a:lumOff val="2658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80000"/>
                <a:hueOff val="349283"/>
                <a:satOff val="-6256"/>
                <a:lumOff val="2658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80000"/>
                <a:hueOff val="349283"/>
                <a:satOff val="-6256"/>
                <a:lumOff val="2658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600" kern="1200" dirty="0"/>
            <a:t>Donner l’exemple au citoyen</a:t>
          </a:r>
        </a:p>
      </dsp:txBody>
      <dsp:txXfrm>
        <a:off x="4353519" y="1596826"/>
        <a:ext cx="1305521" cy="8703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DD9120-FCBC-4CAD-9997-056ADFDB67B6}">
      <dsp:nvSpPr>
        <dsp:cNvPr id="0" name=""/>
        <dsp:cNvSpPr/>
      </dsp:nvSpPr>
      <dsp:spPr>
        <a:xfrm>
          <a:off x="645333" y="0"/>
          <a:ext cx="7313780" cy="504056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F285A2E-27F0-4BFD-BDC6-28372A7BC686}">
      <dsp:nvSpPr>
        <dsp:cNvPr id="0" name=""/>
        <dsp:cNvSpPr/>
      </dsp:nvSpPr>
      <dsp:spPr>
        <a:xfrm>
          <a:off x="3781" y="1512168"/>
          <a:ext cx="1653247" cy="201622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/>
            <a:t>Définition des critères de performance énergétiques  et l’intégration dans le règlement du concours d’architecture</a:t>
          </a:r>
        </a:p>
      </dsp:txBody>
      <dsp:txXfrm>
        <a:off x="84486" y="1592873"/>
        <a:ext cx="1491837" cy="1854814"/>
      </dsp:txXfrm>
    </dsp:sp>
    <dsp:sp modelId="{85C6FE0C-1BB3-4163-B6ED-4146A5E66052}">
      <dsp:nvSpPr>
        <dsp:cNvPr id="0" name=""/>
        <dsp:cNvSpPr/>
      </dsp:nvSpPr>
      <dsp:spPr>
        <a:xfrm>
          <a:off x="1739690" y="1512168"/>
          <a:ext cx="1653247" cy="201622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/>
            <a:t>Présélection de 5 meilleurs groupements </a:t>
          </a:r>
          <a:r>
            <a:rPr lang="fr-FR" sz="1500" b="1" kern="1200"/>
            <a:t>(phase 1) </a:t>
          </a:r>
          <a:r>
            <a:rPr lang="fr-FR" sz="1500" kern="1200"/>
            <a:t>avec note éliminatoire sur le critère énergétique</a:t>
          </a:r>
          <a:endParaRPr lang="fr-FR" sz="1500" kern="1200" dirty="0"/>
        </a:p>
      </dsp:txBody>
      <dsp:txXfrm>
        <a:off x="1820395" y="1592873"/>
        <a:ext cx="1491837" cy="1854814"/>
      </dsp:txXfrm>
    </dsp:sp>
    <dsp:sp modelId="{2B153E5D-91DC-4911-99AA-1D3DF869E340}">
      <dsp:nvSpPr>
        <dsp:cNvPr id="0" name=""/>
        <dsp:cNvSpPr/>
      </dsp:nvSpPr>
      <dsp:spPr>
        <a:xfrm>
          <a:off x="3475600" y="1512168"/>
          <a:ext cx="1653247" cy="201622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/>
            <a:t>Lancement de la phase 2 du concours avec des critères développés et choix du groupement lauréat,</a:t>
          </a:r>
        </a:p>
      </dsp:txBody>
      <dsp:txXfrm>
        <a:off x="3556305" y="1592873"/>
        <a:ext cx="1491837" cy="1854814"/>
      </dsp:txXfrm>
    </dsp:sp>
    <dsp:sp modelId="{DBB6D736-10A4-4D5A-884F-F1E56B9FFFAB}">
      <dsp:nvSpPr>
        <dsp:cNvPr id="0" name=""/>
        <dsp:cNvSpPr/>
      </dsp:nvSpPr>
      <dsp:spPr>
        <a:xfrm>
          <a:off x="5211509" y="1512168"/>
          <a:ext cx="1653247" cy="201622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kern="1200" dirty="0"/>
            <a:t>Choix du binôme auditeur et lancement de la procédure du label </a:t>
          </a:r>
          <a:r>
            <a:rPr lang="fr-FR" sz="1500" b="1" kern="1200" dirty="0"/>
            <a:t>ECOBAT</a:t>
          </a:r>
          <a:r>
            <a:rPr lang="fr-FR" sz="1500" kern="1200" dirty="0"/>
            <a:t> en concertation avec </a:t>
          </a:r>
          <a:r>
            <a:rPr lang="fr-FR" sz="1500" b="1" kern="1200" dirty="0"/>
            <a:t>l’ANME</a:t>
          </a:r>
        </a:p>
      </dsp:txBody>
      <dsp:txXfrm>
        <a:off x="5292214" y="1592873"/>
        <a:ext cx="1491837" cy="1854814"/>
      </dsp:txXfrm>
    </dsp:sp>
    <dsp:sp modelId="{B7F66CAC-A9CC-4367-ABAC-D2B1811BD0EA}">
      <dsp:nvSpPr>
        <dsp:cNvPr id="0" name=""/>
        <dsp:cNvSpPr/>
      </dsp:nvSpPr>
      <dsp:spPr>
        <a:xfrm>
          <a:off x="6947419" y="1512168"/>
          <a:ext cx="1653247" cy="201622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500" b="1" kern="1200" dirty="0"/>
            <a:t>Révision PF / APS/ APD/ EXE/ Recollement</a:t>
          </a:r>
        </a:p>
      </dsp:txBody>
      <dsp:txXfrm>
        <a:off x="7028124" y="1592873"/>
        <a:ext cx="1491837" cy="18548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1312A-04B0-4491-9BCD-3230C25B955C}">
      <dsp:nvSpPr>
        <dsp:cNvPr id="0" name=""/>
        <dsp:cNvSpPr/>
      </dsp:nvSpPr>
      <dsp:spPr>
        <a:xfrm>
          <a:off x="1025" y="1352599"/>
          <a:ext cx="1358800" cy="13588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Label ECOBAT</a:t>
          </a:r>
        </a:p>
      </dsp:txBody>
      <dsp:txXfrm>
        <a:off x="200017" y="1551591"/>
        <a:ext cx="960816" cy="960816"/>
      </dsp:txXfrm>
    </dsp:sp>
    <dsp:sp modelId="{1CFEB122-0C7A-4203-AA33-AE0A40FBD2FC}">
      <dsp:nvSpPr>
        <dsp:cNvPr id="0" name=""/>
        <dsp:cNvSpPr/>
      </dsp:nvSpPr>
      <dsp:spPr>
        <a:xfrm>
          <a:off x="1470160" y="1637947"/>
          <a:ext cx="788104" cy="788104"/>
        </a:xfrm>
        <a:prstGeom prst="mathPlus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300" kern="1200"/>
        </a:p>
      </dsp:txBody>
      <dsp:txXfrm>
        <a:off x="1574623" y="1939318"/>
        <a:ext cx="579178" cy="185362"/>
      </dsp:txXfrm>
    </dsp:sp>
    <dsp:sp modelId="{2061C0CB-B009-44A5-A977-84F3662C98B4}">
      <dsp:nvSpPr>
        <dsp:cNvPr id="0" name=""/>
        <dsp:cNvSpPr/>
      </dsp:nvSpPr>
      <dsp:spPr>
        <a:xfrm>
          <a:off x="2368599" y="1352599"/>
          <a:ext cx="1358800" cy="13588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Energie PV</a:t>
          </a:r>
        </a:p>
      </dsp:txBody>
      <dsp:txXfrm>
        <a:off x="2567591" y="1551591"/>
        <a:ext cx="960816" cy="960816"/>
      </dsp:txXfrm>
    </dsp:sp>
    <dsp:sp modelId="{A6080982-DC9A-4689-896A-86FBD7453A88}">
      <dsp:nvSpPr>
        <dsp:cNvPr id="0" name=""/>
        <dsp:cNvSpPr/>
      </dsp:nvSpPr>
      <dsp:spPr>
        <a:xfrm>
          <a:off x="3837735" y="1637947"/>
          <a:ext cx="788104" cy="788104"/>
        </a:xfrm>
        <a:prstGeom prst="mathEqual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FR" sz="1800" kern="1200"/>
        </a:p>
      </dsp:txBody>
      <dsp:txXfrm>
        <a:off x="3942198" y="1800296"/>
        <a:ext cx="579178" cy="463406"/>
      </dsp:txXfrm>
    </dsp:sp>
    <dsp:sp modelId="{8A16CD7D-CDFC-4A71-A183-BD8BC98BE3C5}">
      <dsp:nvSpPr>
        <dsp:cNvPr id="0" name=""/>
        <dsp:cNvSpPr/>
      </dsp:nvSpPr>
      <dsp:spPr>
        <a:xfrm>
          <a:off x="4736174" y="1352599"/>
          <a:ext cx="1358800" cy="135880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Bâtiment à énergie positive</a:t>
          </a:r>
        </a:p>
      </dsp:txBody>
      <dsp:txXfrm>
        <a:off x="4935166" y="1551591"/>
        <a:ext cx="960816" cy="9608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8CB483-D205-4DFE-8212-022DDC1E8CC0}">
      <dsp:nvSpPr>
        <dsp:cNvPr id="0" name=""/>
        <dsp:cNvSpPr/>
      </dsp:nvSpPr>
      <dsp:spPr>
        <a:xfrm>
          <a:off x="3316" y="658059"/>
          <a:ext cx="1994081" cy="79763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Enveloppe</a:t>
          </a:r>
        </a:p>
      </dsp:txBody>
      <dsp:txXfrm>
        <a:off x="3316" y="658059"/>
        <a:ext cx="1994081" cy="797632"/>
      </dsp:txXfrm>
    </dsp:sp>
    <dsp:sp modelId="{DFE0006E-A737-4359-924B-7B4D469B4ABD}">
      <dsp:nvSpPr>
        <dsp:cNvPr id="0" name=""/>
        <dsp:cNvSpPr/>
      </dsp:nvSpPr>
      <dsp:spPr>
        <a:xfrm>
          <a:off x="3316" y="1455692"/>
          <a:ext cx="1994081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Compacité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Isolation des parois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Isolation de la toiture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Qualité des vitrages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% adéquat de vitrage</a:t>
          </a:r>
        </a:p>
      </dsp:txBody>
      <dsp:txXfrm>
        <a:off x="3316" y="1455692"/>
        <a:ext cx="1994081" cy="2854800"/>
      </dsp:txXfrm>
    </dsp:sp>
    <dsp:sp modelId="{55633559-EFAE-4DA4-B2AC-53E3856C0B7D}">
      <dsp:nvSpPr>
        <dsp:cNvPr id="0" name=""/>
        <dsp:cNvSpPr/>
      </dsp:nvSpPr>
      <dsp:spPr>
        <a:xfrm>
          <a:off x="2276568" y="658059"/>
          <a:ext cx="1994081" cy="79763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Equipements</a:t>
          </a:r>
        </a:p>
      </dsp:txBody>
      <dsp:txXfrm>
        <a:off x="2276568" y="658059"/>
        <a:ext cx="1994081" cy="797632"/>
      </dsp:txXfrm>
    </dsp:sp>
    <dsp:sp modelId="{736210F3-A5C8-4479-BC39-47D8CD3D60E2}">
      <dsp:nvSpPr>
        <dsp:cNvPr id="0" name=""/>
        <dsp:cNvSpPr/>
      </dsp:nvSpPr>
      <dsp:spPr>
        <a:xfrm>
          <a:off x="2276568" y="1455692"/>
          <a:ext cx="1994081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Equipement de climatisation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Equipement de chauffage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Equipement d’éclairage</a:t>
          </a:r>
        </a:p>
      </dsp:txBody>
      <dsp:txXfrm>
        <a:off x="2276568" y="1455692"/>
        <a:ext cx="1994081" cy="2854800"/>
      </dsp:txXfrm>
    </dsp:sp>
    <dsp:sp modelId="{A14CE508-81E4-42A1-8562-7FF1CDBDB028}">
      <dsp:nvSpPr>
        <dsp:cNvPr id="0" name=""/>
        <dsp:cNvSpPr/>
      </dsp:nvSpPr>
      <dsp:spPr>
        <a:xfrm>
          <a:off x="4549821" y="658059"/>
          <a:ext cx="1994081" cy="79763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000" b="1" kern="1200" dirty="0"/>
            <a:t>Gestion</a:t>
          </a:r>
        </a:p>
      </dsp:txBody>
      <dsp:txXfrm>
        <a:off x="4549821" y="658059"/>
        <a:ext cx="1994081" cy="797632"/>
      </dsp:txXfrm>
    </dsp:sp>
    <dsp:sp modelId="{7EAE622B-8623-46A8-8604-2201660EB2AB}">
      <dsp:nvSpPr>
        <dsp:cNvPr id="0" name=""/>
        <dsp:cNvSpPr/>
      </dsp:nvSpPr>
      <dsp:spPr>
        <a:xfrm>
          <a:off x="4549821" y="1455692"/>
          <a:ext cx="1994081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Comptage et Suivi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GTB</a:t>
          </a:r>
        </a:p>
      </dsp:txBody>
      <dsp:txXfrm>
        <a:off x="4549821" y="1455692"/>
        <a:ext cx="1994081" cy="2854800"/>
      </dsp:txXfrm>
    </dsp:sp>
    <dsp:sp modelId="{9E1DD273-3D1F-4138-A9A5-47E98C54A729}">
      <dsp:nvSpPr>
        <dsp:cNvPr id="0" name=""/>
        <dsp:cNvSpPr/>
      </dsp:nvSpPr>
      <dsp:spPr>
        <a:xfrm>
          <a:off x="6823074" y="658059"/>
          <a:ext cx="1994081" cy="797632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Energie renouvelable</a:t>
          </a:r>
        </a:p>
      </dsp:txBody>
      <dsp:txXfrm>
        <a:off x="6823074" y="658059"/>
        <a:ext cx="1994081" cy="797632"/>
      </dsp:txXfrm>
    </dsp:sp>
    <dsp:sp modelId="{BB4D2AE7-4E8F-49BA-B4EF-10C337116FD4}">
      <dsp:nvSpPr>
        <dsp:cNvPr id="0" name=""/>
        <dsp:cNvSpPr/>
      </dsp:nvSpPr>
      <dsp:spPr>
        <a:xfrm>
          <a:off x="6823074" y="1455692"/>
          <a:ext cx="1994081" cy="2854800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1800" kern="1200" dirty="0"/>
            <a:t>Exploitation des surfaces disponibles</a:t>
          </a:r>
        </a:p>
      </dsp:txBody>
      <dsp:txXfrm>
        <a:off x="6823074" y="1455692"/>
        <a:ext cx="1994081" cy="28548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84487D-FC2C-44EA-80D2-3DB6DC8E72DF}">
      <dsp:nvSpPr>
        <dsp:cNvPr id="0" name=""/>
        <dsp:cNvSpPr/>
      </dsp:nvSpPr>
      <dsp:spPr>
        <a:xfrm>
          <a:off x="120215" y="903"/>
          <a:ext cx="1829817" cy="1260743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A20C442-7C0D-4A64-9FD1-15DD0E9357A0}">
      <dsp:nvSpPr>
        <dsp:cNvPr id="0" name=""/>
        <dsp:cNvSpPr/>
      </dsp:nvSpPr>
      <dsp:spPr>
        <a:xfrm>
          <a:off x="120215" y="1261647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 dirty="0">
              <a:solidFill>
                <a:schemeClr val="bg1">
                  <a:lumMod val="95000"/>
                </a:schemeClr>
              </a:solidFill>
            </a:rPr>
            <a:t>Technologie de climatisation</a:t>
          </a:r>
        </a:p>
      </dsp:txBody>
      <dsp:txXfrm>
        <a:off x="120215" y="1261647"/>
        <a:ext cx="1829817" cy="678862"/>
      </dsp:txXfrm>
    </dsp:sp>
    <dsp:sp modelId="{53DF5956-7130-4999-8BFB-9DD9C7D64298}">
      <dsp:nvSpPr>
        <dsp:cNvPr id="0" name=""/>
        <dsp:cNvSpPr/>
      </dsp:nvSpPr>
      <dsp:spPr>
        <a:xfrm>
          <a:off x="2133091" y="903"/>
          <a:ext cx="1829817" cy="1260743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1000" r="-11000"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F086C28-BA21-4E91-BBF4-454BC8D9485C}">
      <dsp:nvSpPr>
        <dsp:cNvPr id="0" name=""/>
        <dsp:cNvSpPr/>
      </dsp:nvSpPr>
      <dsp:spPr>
        <a:xfrm>
          <a:off x="2133091" y="1261647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 dirty="0">
              <a:solidFill>
                <a:schemeClr val="bg1">
                  <a:lumMod val="95000"/>
                </a:schemeClr>
              </a:solidFill>
            </a:rPr>
            <a:t>Technologie de chauffage</a:t>
          </a:r>
        </a:p>
      </dsp:txBody>
      <dsp:txXfrm>
        <a:off x="2133091" y="1261647"/>
        <a:ext cx="1829817" cy="678862"/>
      </dsp:txXfrm>
    </dsp:sp>
    <dsp:sp modelId="{DA0277F8-083B-43FE-967B-FF9419660222}">
      <dsp:nvSpPr>
        <dsp:cNvPr id="0" name=""/>
        <dsp:cNvSpPr/>
      </dsp:nvSpPr>
      <dsp:spPr>
        <a:xfrm>
          <a:off x="4145967" y="903"/>
          <a:ext cx="1829817" cy="1260743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3E33DFA-9280-46AC-A040-AD561E47E54D}">
      <dsp:nvSpPr>
        <dsp:cNvPr id="0" name=""/>
        <dsp:cNvSpPr/>
      </dsp:nvSpPr>
      <dsp:spPr>
        <a:xfrm>
          <a:off x="4145967" y="1261647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 dirty="0">
              <a:solidFill>
                <a:schemeClr val="bg1">
                  <a:lumMod val="95000"/>
                </a:schemeClr>
              </a:solidFill>
            </a:rPr>
            <a:t>Technologie d’éclairage</a:t>
          </a:r>
        </a:p>
      </dsp:txBody>
      <dsp:txXfrm>
        <a:off x="4145967" y="1261647"/>
        <a:ext cx="1829817" cy="678862"/>
      </dsp:txXfrm>
    </dsp:sp>
    <dsp:sp modelId="{3C62642B-C132-4B83-877F-236A900076CA}">
      <dsp:nvSpPr>
        <dsp:cNvPr id="0" name=""/>
        <dsp:cNvSpPr/>
      </dsp:nvSpPr>
      <dsp:spPr>
        <a:xfrm>
          <a:off x="2133091" y="2123490"/>
          <a:ext cx="1829817" cy="1260743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86D4C01-7970-47E2-AF9C-7AEFD5EF8DFA}">
      <dsp:nvSpPr>
        <dsp:cNvPr id="0" name=""/>
        <dsp:cNvSpPr/>
      </dsp:nvSpPr>
      <dsp:spPr>
        <a:xfrm>
          <a:off x="2133091" y="3384234"/>
          <a:ext cx="1829817" cy="6788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b="1" kern="1200" dirty="0">
              <a:solidFill>
                <a:schemeClr val="bg1">
                  <a:lumMod val="95000"/>
                </a:schemeClr>
              </a:solidFill>
            </a:rPr>
            <a:t>Méthode de comptabilité et de gestion énergétique</a:t>
          </a:r>
        </a:p>
      </dsp:txBody>
      <dsp:txXfrm>
        <a:off x="2133091" y="3384234"/>
        <a:ext cx="1829817" cy="6788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08053D-9943-4C27-9FFF-67F4EF75D395}">
      <dsp:nvSpPr>
        <dsp:cNvPr id="0" name=""/>
        <dsp:cNvSpPr/>
      </dsp:nvSpPr>
      <dsp:spPr>
        <a:xfrm>
          <a:off x="2844800" y="1828800"/>
          <a:ext cx="2235200" cy="2235200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/>
            <a:t>Etude de faisabilité photovoltaïque et dimensionnement PV </a:t>
          </a:r>
          <a:r>
            <a:rPr lang="fr-FR" sz="1300" kern="1200" dirty="0" err="1"/>
            <a:t>syst</a:t>
          </a:r>
          <a:endParaRPr lang="fr-FR" sz="1300" kern="1200" dirty="0"/>
        </a:p>
      </dsp:txBody>
      <dsp:txXfrm>
        <a:off x="3294175" y="2352385"/>
        <a:ext cx="1336450" cy="1148939"/>
      </dsp:txXfrm>
    </dsp:sp>
    <dsp:sp modelId="{5791CBD8-3935-4D98-BA2D-3208A92B4690}">
      <dsp:nvSpPr>
        <dsp:cNvPr id="0" name=""/>
        <dsp:cNvSpPr/>
      </dsp:nvSpPr>
      <dsp:spPr>
        <a:xfrm>
          <a:off x="1544320" y="1300480"/>
          <a:ext cx="1625600" cy="1625600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/>
            <a:t>Simulation avec TUN </a:t>
          </a:r>
          <a:r>
            <a:rPr lang="fr-FR" sz="1300" kern="1200" dirty="0" err="1"/>
            <a:t>equest</a:t>
          </a:r>
          <a:endParaRPr lang="fr-FR" sz="1300" kern="1200" dirty="0"/>
        </a:p>
      </dsp:txBody>
      <dsp:txXfrm>
        <a:off x="1953570" y="1712203"/>
        <a:ext cx="807100" cy="802154"/>
      </dsp:txXfrm>
    </dsp:sp>
    <dsp:sp modelId="{1FBFF211-9D3F-4773-8843-7C7C35E4970C}">
      <dsp:nvSpPr>
        <dsp:cNvPr id="0" name=""/>
        <dsp:cNvSpPr/>
      </dsp:nvSpPr>
      <dsp:spPr>
        <a:xfrm rot="20700000">
          <a:off x="2454821" y="178981"/>
          <a:ext cx="1592756" cy="1592756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300" kern="1200" dirty="0"/>
            <a:t>Intégration d’un expert énergétique</a:t>
          </a:r>
        </a:p>
      </dsp:txBody>
      <dsp:txXfrm rot="-20700000">
        <a:off x="2804160" y="528320"/>
        <a:ext cx="894080" cy="894080"/>
      </dsp:txXfrm>
    </dsp:sp>
    <dsp:sp modelId="{505C1738-2AF8-42A3-AF7E-B060089DB45D}">
      <dsp:nvSpPr>
        <dsp:cNvPr id="0" name=""/>
        <dsp:cNvSpPr/>
      </dsp:nvSpPr>
      <dsp:spPr>
        <a:xfrm>
          <a:off x="2671505" y="1492320"/>
          <a:ext cx="2861056" cy="2861056"/>
        </a:xfrm>
        <a:prstGeom prst="circularArrow">
          <a:avLst>
            <a:gd name="adj1" fmla="val 4687"/>
            <a:gd name="adj2" fmla="val 299029"/>
            <a:gd name="adj3" fmla="val 2513083"/>
            <a:gd name="adj4" fmla="val 15867933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CC4FB-1A75-4843-80BC-8C3A80345D84}">
      <dsp:nvSpPr>
        <dsp:cNvPr id="0" name=""/>
        <dsp:cNvSpPr/>
      </dsp:nvSpPr>
      <dsp:spPr>
        <a:xfrm>
          <a:off x="1256429" y="941355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351310-3C6F-4F50-AC08-7292653AEEE7}">
      <dsp:nvSpPr>
        <dsp:cNvPr id="0" name=""/>
        <dsp:cNvSpPr/>
      </dsp:nvSpPr>
      <dsp:spPr>
        <a:xfrm>
          <a:off x="2086400" y="-169332"/>
          <a:ext cx="2241296" cy="224129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6D7B41-EFFD-4150-811E-F60644CABD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F60C6E2-640C-42BD-955A-196108AF83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51A33B-BBDD-4280-90EB-8978B398F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8F9941-93C4-42EB-B68D-D5D9A3519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3CE58D-B227-4777-9E71-586691D22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1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09D451-4AE6-469D-947F-271875B0E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8982CB-EA55-4ED1-B0A9-197AB431DE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29B1BD-7BA4-42BF-9C2D-2B4E18063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EDD175-DCFB-43E1-9150-D1FB4C7DA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B1F384-8713-4CD1-98A1-831F169E1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181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D40D3E-FF20-4992-BEB9-FDF620282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C65ADF-69F0-4910-81C8-7EC1D5B78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5A9959-B56D-4953-986F-BEC3038C0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21652F-8E7E-4F83-A186-88BBE204F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F6A508-DB91-493D-9314-9329B1FED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7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DD5B11-B748-43EB-A8B8-119B2E3D9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A5B08B-C112-44DB-A3F4-3ACCA63AC2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1262AA-945E-4FC5-8CFE-974DBD9718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B51546-7E1D-4F53-9026-7A79B9A0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8596CB-D4C4-4879-900F-1E25BB2F5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0DA9C8-B223-43E8-8E5B-C8E12C9E2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3398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7307CE-CFF3-43FB-A910-CE4024B0B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3FEC39-1D07-4B41-92DE-7A0381057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709357-9E82-411D-A101-7BBE6DACBD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44B2270-B620-44C7-A018-8902AE5865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9687D98-7357-40F3-885C-2A443BC1C1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ABF3996-FE06-4351-9B3D-6AC2D7959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8713F11-3B9A-4385-9B27-685F72C48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1E3E202-EFA8-42E7-A82A-9345514CE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478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6D720-9F0C-46FA-A6C8-3D7181D7D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9386DF3-0104-4A4C-A999-4D731D3AE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16EDC7E-A968-4EB7-86D7-34A96C13E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4678E2-50A6-451D-B6EF-636976039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58E892F-7F96-434B-BA6B-4711281D8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459E553-5B70-4B3C-B055-6B570C130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C5DBADE-153B-4F09-9CB7-8C0359D8A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2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EF3034-ED18-47F0-821F-7E2E58B9B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ED1485-760E-4769-B0BE-120B8CB2BF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7A2E7E-2495-4F5D-8AA4-D3FB126AB9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A0B73C1-14E7-4FDC-ACF1-ABE7D13CD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7C9487-0470-4047-A0B6-127E3D3FF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2E5087-5261-42A5-AA96-ED5FC2AB8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671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45A68E-D8B4-498B-B76E-F0130C357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75A232D-DDBF-4B5E-A799-A83F50EC5E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34AE31-D6EA-4934-AD67-9DAA529CB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6B3AF3E-F3E2-4029-A2E1-E517DFA1F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9F3DDE-B884-4475-8F76-362C54645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3514BF8-EFF3-49C6-837D-6A5624076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854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06C273-8540-453F-A071-3E3F33391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21F9F9-24D3-46E9-8A6C-A61C4D2071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2C286F-A1F3-4A45-B4F1-DD2D63E8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EACED1-1F33-4AE7-81F0-86E444E96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8A5436-AD05-443C-8EF1-B3B15E454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884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DC80D3A-FDD4-4516-A39C-30831C8B99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0F3C813-56CB-40C5-AA12-A3209E61F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EBF0A0-14DF-4595-BEC3-214BF7DCD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3B4EB7-7191-40D4-B427-E4E65728A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CE980C-EFF7-4867-A4BD-405EA707E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372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CC21763-2AB5-4467-8430-10837BE67F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DA7D5D9-029C-4220-806B-695A89841D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687BA7-8856-4945-9D8F-EE8B79CDE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8ACDC-B158-4739-B12A-8243B3CC883E}" type="datetimeFigureOut">
              <a:rPr lang="fr-FR" smtClean="0"/>
              <a:pPr/>
              <a:t>22/02/2021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1E72B0-8114-46FB-AF71-AB80CC4C00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537D6A-2581-4C76-A839-71DA52C6C2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8C047-A6E6-42F9-A581-99784CA3DE23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032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9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23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2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B201CF5-09BC-4488-BCA4-D77FF244D57D}"/>
              </a:ext>
            </a:extLst>
          </p:cNvPr>
          <p:cNvSpPr/>
          <p:nvPr/>
        </p:nvSpPr>
        <p:spPr>
          <a:xfrm>
            <a:off x="0" y="0"/>
            <a:ext cx="9144000" cy="15854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1" name="image9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36119" y="726315"/>
            <a:ext cx="691269" cy="785818"/>
          </a:xfrm>
          <a:prstGeom prst="rect">
            <a:avLst/>
          </a:prstGeom>
        </p:spPr>
      </p:pic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2851171" y="2883707"/>
            <a:ext cx="4792663" cy="3136084"/>
            <a:chOff x="0" y="3759"/>
            <a:chExt cx="7548" cy="4939"/>
          </a:xfrm>
        </p:grpSpPr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4" y="4520"/>
              <a:ext cx="5109" cy="41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177"/>
                </a:cxn>
                <a:cxn ang="0">
                  <a:pos x="5109" y="4177"/>
                </a:cxn>
                <a:cxn ang="0">
                  <a:pos x="5109" y="41"/>
                </a:cxn>
                <a:cxn ang="0">
                  <a:pos x="0" y="0"/>
                </a:cxn>
              </a:cxnLst>
              <a:rect l="0" t="0" r="r" b="b"/>
              <a:pathLst>
                <a:path w="5109" h="4178">
                  <a:moveTo>
                    <a:pt x="0" y="0"/>
                  </a:moveTo>
                  <a:lnTo>
                    <a:pt x="0" y="4177"/>
                  </a:lnTo>
                  <a:lnTo>
                    <a:pt x="5109" y="4177"/>
                  </a:lnTo>
                  <a:lnTo>
                    <a:pt x="5109" y="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A36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pic>
          <p:nvPicPr>
            <p:cNvPr id="2057" name="Picture 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4513"/>
              <a:ext cx="5115" cy="38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8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90" y="3759"/>
              <a:ext cx="2158" cy="16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" name="image7.jpe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286512" y="3955286"/>
            <a:ext cx="1357322" cy="1033669"/>
          </a:xfrm>
          <a:prstGeom prst="rect">
            <a:avLst/>
          </a:prstGeom>
        </p:spPr>
      </p:pic>
      <p:pic>
        <p:nvPicPr>
          <p:cNvPr id="21" name="image8.jpe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286512" y="5026856"/>
            <a:ext cx="1357322" cy="1000132"/>
          </a:xfrm>
          <a:prstGeom prst="rect">
            <a:avLst/>
          </a:prstGeom>
        </p:spPr>
      </p:pic>
      <p:sp>
        <p:nvSpPr>
          <p:cNvPr id="23" name="ZoneTexte 22"/>
          <p:cNvSpPr txBox="1"/>
          <p:nvPr/>
        </p:nvSpPr>
        <p:spPr>
          <a:xfrm>
            <a:off x="0" y="6372036"/>
            <a:ext cx="9144000" cy="369332"/>
          </a:xfrm>
          <a:prstGeom prst="rect">
            <a:avLst/>
          </a:prstGeom>
          <a:solidFill>
            <a:srgbClr val="E62C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bg1"/>
                </a:solidFill>
              </a:rPr>
              <a:t>PROGRAMME DE DEVELOPPEMENT URBAIN INTEGRE DE LA VILLE DE SOUSSE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75237" y="1949931"/>
            <a:ext cx="819968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>
                <a:solidFill>
                  <a:schemeClr val="bg1">
                    <a:lumMod val="85000"/>
                  </a:schemeClr>
                </a:solidFill>
              </a:rPr>
              <a:t>« Gestion durable des énergies »</a:t>
            </a:r>
          </a:p>
          <a:p>
            <a:pPr algn="ctr"/>
            <a:r>
              <a:rPr lang="fr-FR" sz="2400" b="1" dirty="0">
                <a:solidFill>
                  <a:schemeClr val="bg1">
                    <a:lumMod val="85000"/>
                  </a:schemeClr>
                </a:solidFill>
                <a:latin typeface="Century Gothic" pitchFamily="34" charset="0"/>
              </a:rPr>
              <a:t>CONSTRUCTION DU NOUVEL HOTEL DE VILLE DE SOUSSE</a:t>
            </a:r>
          </a:p>
          <a:p>
            <a:pPr algn="ctr"/>
            <a:r>
              <a:rPr lang="fr-FR" sz="1600" b="1" dirty="0">
                <a:solidFill>
                  <a:schemeClr val="accent4">
                    <a:lumMod val="20000"/>
                    <a:lumOff val="80000"/>
                  </a:schemeClr>
                </a:solidFill>
                <a:latin typeface="Century Gothic" pitchFamily="34" charset="0"/>
              </a:rPr>
              <a:t>Baligh Souilem</a:t>
            </a:r>
            <a:endParaRPr lang="fr-FR" sz="1400" b="1" dirty="0">
              <a:solidFill>
                <a:schemeClr val="accent4">
                  <a:lumMod val="20000"/>
                  <a:lumOff val="80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119F376-E521-4FC8-A284-987F4566F8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060" y="323676"/>
            <a:ext cx="1879571" cy="922698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7245639-2C8A-4EC3-8C49-BAB5D535F1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876" y="438654"/>
            <a:ext cx="2057400" cy="8077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5127" name="Freeform 7"/>
          <p:cNvSpPr>
            <a:spLocks/>
          </p:cNvSpPr>
          <p:nvPr/>
        </p:nvSpPr>
        <p:spPr bwMode="auto">
          <a:xfrm>
            <a:off x="2540" y="1"/>
            <a:ext cx="4140832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Contenue de la présentation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785786" y="1643050"/>
            <a:ext cx="627133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Contexte du projet</a:t>
            </a:r>
          </a:p>
          <a:p>
            <a:pPr>
              <a:buFont typeface="Wingdings" pitchFamily="2" charset="2"/>
              <a:buChar char="q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Composante « Gestion durable de l’énergie »</a:t>
            </a:r>
          </a:p>
          <a:p>
            <a:pPr>
              <a:buFont typeface="Wingdings" pitchFamily="2" charset="2"/>
              <a:buChar char="q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fr-FR" sz="2400" b="1" dirty="0">
                <a:solidFill>
                  <a:schemeClr val="bg1">
                    <a:lumMod val="95000"/>
                  </a:schemeClr>
                </a:solidFill>
              </a:rPr>
              <a:t>Eco construction du nouvel Hôtel de ville</a:t>
            </a:r>
          </a:p>
          <a:p>
            <a:pPr marL="914400" lvl="1" indent="-457200">
              <a:buFont typeface="Wingdings" pitchFamily="2" charset="2"/>
              <a:buChar char="ü"/>
            </a:pPr>
            <a:r>
              <a:rPr lang="fr-FR" sz="2400" b="1" dirty="0">
                <a:solidFill>
                  <a:schemeClr val="bg1">
                    <a:lumMod val="95000"/>
                  </a:schemeClr>
                </a:solidFill>
              </a:rPr>
              <a:t>Pourquoi</a:t>
            </a:r>
          </a:p>
          <a:p>
            <a:pPr marL="914400" lvl="1" indent="-457200">
              <a:buFont typeface="Wingdings" pitchFamily="2" charset="2"/>
              <a:buChar char="ü"/>
            </a:pPr>
            <a:r>
              <a:rPr lang="fr-FR" sz="2400" b="1" dirty="0">
                <a:solidFill>
                  <a:schemeClr val="bg1">
                    <a:lumMod val="95000"/>
                  </a:schemeClr>
                </a:solidFill>
              </a:rPr>
              <a:t>Comment</a:t>
            </a:r>
          </a:p>
          <a:p>
            <a:pPr>
              <a:buFont typeface="Wingdings" pitchFamily="2" charset="2"/>
              <a:buChar char="q"/>
            </a:pPr>
            <a:r>
              <a:rPr lang="fr-FR" sz="2400" dirty="0">
                <a:solidFill>
                  <a:schemeClr val="bg1">
                    <a:lumMod val="95000"/>
                  </a:schemeClr>
                </a:solidFill>
              </a:rPr>
              <a:t> conclusion</a:t>
            </a:r>
          </a:p>
        </p:txBody>
      </p:sp>
      <p:pic>
        <p:nvPicPr>
          <p:cNvPr id="5130" name="Picture 10" descr="RÃ©sultat de recherche d'images pour &quot;energy efficiency awards&quot;"/>
          <p:cNvPicPr>
            <a:picLocks noChangeAspect="1" noChangeArrowheads="1"/>
          </p:cNvPicPr>
          <p:nvPr/>
        </p:nvPicPr>
        <p:blipFill>
          <a:blip r:embed="rId2" cstate="print"/>
          <a:srcRect l="11539" t="24680" r="55769" b="34969"/>
          <a:stretch>
            <a:fillRect/>
          </a:stretch>
        </p:blipFill>
        <p:spPr bwMode="auto">
          <a:xfrm>
            <a:off x="4048465" y="5157156"/>
            <a:ext cx="1243615" cy="1097307"/>
          </a:xfrm>
          <a:prstGeom prst="rect">
            <a:avLst/>
          </a:prstGeom>
          <a:noFill/>
        </p:spPr>
      </p:pic>
      <p:pic>
        <p:nvPicPr>
          <p:cNvPr id="6" name="Picture 2" descr="RÃ©sultat de recherche d'images pour &quot;Ã©nergie communales&quot;">
            <a:extLst>
              <a:ext uri="{FF2B5EF4-FFF2-40B4-BE49-F238E27FC236}">
                <a16:creationId xmlns:a16="http://schemas.microsoft.com/office/drawing/2014/main" id="{C501A3A1-C0EB-43CE-8A42-001C6382B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345" y="5140039"/>
            <a:ext cx="4086225" cy="1114425"/>
          </a:xfrm>
          <a:prstGeom prst="rect">
            <a:avLst/>
          </a:prstGeom>
          <a:noFill/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463F843-D4F1-4EEA-8B36-AF45CF917F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518" y="0"/>
            <a:ext cx="1209481" cy="119674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A4388FF2-4754-4D39-84A2-9052819E04C9}"/>
              </a:ext>
            </a:extLst>
          </p:cNvPr>
          <p:cNvSpPr>
            <a:spLocks/>
          </p:cNvSpPr>
          <p:nvPr/>
        </p:nvSpPr>
        <p:spPr bwMode="auto">
          <a:xfrm>
            <a:off x="2540" y="1"/>
            <a:ext cx="4140832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Contexte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D83843D-7228-439E-8031-2E2790A30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288" y="756441"/>
            <a:ext cx="1512168" cy="149625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37457AF-DDBE-45F9-B5C1-C7A3BD13D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7" y="3284984"/>
            <a:ext cx="8419306" cy="128636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E6A18E3-6D17-401D-B704-FCEA45A79494}"/>
              </a:ext>
            </a:extLst>
          </p:cNvPr>
          <p:cNvSpPr/>
          <p:nvPr/>
        </p:nvSpPr>
        <p:spPr>
          <a:xfrm>
            <a:off x="1115616" y="2252691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Le programme de développement urbain intégré (PDUI) de la ville de Sousse a pour finalité de faire profiter sa population de meilleures conditions économiques, </a:t>
            </a:r>
            <a:r>
              <a:rPr lang="fr-FR" sz="16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environnementales </a:t>
            </a:r>
            <a:r>
              <a:rPr lang="fr-FR" sz="16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et sociales</a:t>
            </a:r>
            <a:endParaRPr lang="fr-FR" sz="16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BF6FFD-EE4D-4945-B206-EB65655E7479}"/>
              </a:ext>
            </a:extLst>
          </p:cNvPr>
          <p:cNvSpPr/>
          <p:nvPr/>
        </p:nvSpPr>
        <p:spPr>
          <a:xfrm>
            <a:off x="3275856" y="4828698"/>
            <a:ext cx="2454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fr-FR" sz="12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Municipalité de Sousse</a:t>
            </a:r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 intervient comme maître d’ouvrage du PDUI</a:t>
            </a:r>
            <a:endParaRPr lang="fr-FR" sz="1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9104DF-1CF4-4ECF-A883-EF2D1DD30824}"/>
              </a:ext>
            </a:extLst>
          </p:cNvPr>
          <p:cNvSpPr/>
          <p:nvPr/>
        </p:nvSpPr>
        <p:spPr>
          <a:xfrm>
            <a:off x="251520" y="4459365"/>
            <a:ext cx="20162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fr-FR" sz="12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SECO (Gouvernement suisse)</a:t>
            </a:r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 est le partenaire technique et financier, et y accorde un financement à hauteur de </a:t>
            </a:r>
            <a:r>
              <a:rPr lang="fr-FR" sz="12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2,3 millions de francs suisses</a:t>
            </a:r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 (soit environ </a:t>
            </a:r>
            <a:r>
              <a:rPr lang="fr-FR" sz="12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7 millions de dinars tunisiens</a:t>
            </a:r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).</a:t>
            </a:r>
            <a:endParaRPr lang="fr-FR" sz="12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86DEAC-800F-4449-8AF1-01CC1A961550}"/>
              </a:ext>
            </a:extLst>
          </p:cNvPr>
          <p:cNvSpPr/>
          <p:nvPr/>
        </p:nvSpPr>
        <p:spPr>
          <a:xfrm>
            <a:off x="6438478" y="4459365"/>
            <a:ext cx="24540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le </a:t>
            </a:r>
            <a:r>
              <a:rPr lang="fr-FR" sz="12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Ministère des Affaires Locales et de l'Environnement (MALE)</a:t>
            </a:r>
            <a:r>
              <a:rPr lang="fr-FR" sz="12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 appuie la mise en œuvre du programme et assure la durabilité, notamment par des actions de sensibilisation et de réplication des résultats de la phase 1</a:t>
            </a:r>
            <a:endParaRPr lang="fr-FR" sz="1200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EC03DE66-1866-4B69-907A-BC85529CAE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856" y="6512271"/>
            <a:ext cx="4481580" cy="335314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60244161-5A8F-4ADB-B06B-A329C5903A2B}"/>
              </a:ext>
            </a:extLst>
          </p:cNvPr>
          <p:cNvSpPr txBox="1"/>
          <p:nvPr/>
        </p:nvSpPr>
        <p:spPr>
          <a:xfrm>
            <a:off x="1691680" y="6509031"/>
            <a:ext cx="1473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dirty="0"/>
              <a:t>Mise en œuvre</a:t>
            </a:r>
          </a:p>
        </p:txBody>
      </p:sp>
    </p:spTree>
    <p:extLst>
      <p:ext uri="{BB962C8B-B14F-4D97-AF65-F5344CB8AC3E}">
        <p14:creationId xmlns:p14="http://schemas.microsoft.com/office/powerpoint/2010/main" val="288521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C0ECD5-D92C-4ACF-9D1B-ED508E354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495" y="260648"/>
            <a:ext cx="1584176" cy="15675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88353E4-378B-4C0B-89DA-0275BD5035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56" b="11199"/>
          <a:stretch/>
        </p:blipFill>
        <p:spPr>
          <a:xfrm>
            <a:off x="1766231" y="2351548"/>
            <a:ext cx="1493520" cy="967741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58E84C25-0523-4103-A703-474ECBE226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873" y="2351549"/>
            <a:ext cx="1150620" cy="96774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98FC734-6084-4784-A4BE-CB1CCC4F000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8" b="4966"/>
          <a:stretch/>
        </p:blipFill>
        <p:spPr>
          <a:xfrm>
            <a:off x="5222615" y="2351548"/>
            <a:ext cx="1264920" cy="967740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3212DA6C-16E8-4DA2-9AB5-05DD787F8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941" y="2351548"/>
            <a:ext cx="1013823" cy="967740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cxnSp>
        <p:nvCxnSpPr>
          <p:cNvPr id="16" name="Connecteur droit avec flèche 15">
            <a:extLst>
              <a:ext uri="{FF2B5EF4-FFF2-40B4-BE49-F238E27FC236}">
                <a16:creationId xmlns:a16="http://schemas.microsoft.com/office/drawing/2014/main" id="{BDA9818A-457F-42B9-9996-9007A5198A01}"/>
              </a:ext>
            </a:extLst>
          </p:cNvPr>
          <p:cNvCxnSpPr>
            <a:cxnSpLocks/>
            <a:stCxn id="3" idx="2"/>
            <a:endCxn id="8" idx="0"/>
          </p:cNvCxnSpPr>
          <p:nvPr/>
        </p:nvCxnSpPr>
        <p:spPr>
          <a:xfrm flipH="1">
            <a:off x="2512991" y="1828148"/>
            <a:ext cx="2421592" cy="523400"/>
          </a:xfrm>
          <a:prstGeom prst="straightConnector1">
            <a:avLst/>
          </a:prstGeom>
          <a:ln>
            <a:solidFill>
              <a:schemeClr val="accent5">
                <a:lumMod val="50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7D37A143-8215-4A68-9D6A-ED57434C54AF}"/>
              </a:ext>
            </a:extLst>
          </p:cNvPr>
          <p:cNvCxnSpPr>
            <a:cxnSpLocks/>
            <a:stCxn id="3" idx="2"/>
            <a:endCxn id="10" idx="0"/>
          </p:cNvCxnSpPr>
          <p:nvPr/>
        </p:nvCxnSpPr>
        <p:spPr>
          <a:xfrm flipH="1">
            <a:off x="4241183" y="1828148"/>
            <a:ext cx="693400" cy="523401"/>
          </a:xfrm>
          <a:prstGeom prst="straightConnector1">
            <a:avLst/>
          </a:prstGeom>
          <a:ln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>
            <a:extLst>
              <a:ext uri="{FF2B5EF4-FFF2-40B4-BE49-F238E27FC236}">
                <a16:creationId xmlns:a16="http://schemas.microsoft.com/office/drawing/2014/main" id="{B45097DF-CAB2-487E-B96B-8DC74811D926}"/>
              </a:ext>
            </a:extLst>
          </p:cNvPr>
          <p:cNvCxnSpPr>
            <a:cxnSpLocks/>
            <a:stCxn id="3" idx="2"/>
            <a:endCxn id="12" idx="0"/>
          </p:cNvCxnSpPr>
          <p:nvPr/>
        </p:nvCxnSpPr>
        <p:spPr>
          <a:xfrm>
            <a:off x="4934583" y="1828148"/>
            <a:ext cx="920492" cy="523400"/>
          </a:xfrm>
          <a:prstGeom prst="straightConnector1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20DEC7A5-7FFB-47AE-AEC7-D2AC90D4DED4}"/>
              </a:ext>
            </a:extLst>
          </p:cNvPr>
          <p:cNvCxnSpPr>
            <a:cxnSpLocks/>
            <a:stCxn id="3" idx="2"/>
            <a:endCxn id="14" idx="0"/>
          </p:cNvCxnSpPr>
          <p:nvPr/>
        </p:nvCxnSpPr>
        <p:spPr>
          <a:xfrm>
            <a:off x="4934583" y="1828148"/>
            <a:ext cx="2472270" cy="52340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01DD3D94-CBDA-48A5-BAFC-DC37AA69901D}"/>
              </a:ext>
            </a:extLst>
          </p:cNvPr>
          <p:cNvSpPr/>
          <p:nvPr/>
        </p:nvSpPr>
        <p:spPr>
          <a:xfrm>
            <a:off x="493275" y="614962"/>
            <a:ext cx="3520816" cy="116955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fr-FR" sz="14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Le PDUI se singularise par le lancement simultané </a:t>
            </a:r>
            <a:r>
              <a:rPr lang="fr-FR" sz="14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d’études d’envergure </a:t>
            </a:r>
            <a:r>
              <a:rPr lang="fr-FR" sz="1400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portant sur des enjeux stratégiques et </a:t>
            </a:r>
            <a:r>
              <a:rPr lang="fr-FR" sz="14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d’actions concrètes, fédératrices, à forte visibilité et à impacts rapides (quick </a:t>
            </a:r>
            <a:r>
              <a:rPr lang="fr-FR" sz="1400" b="1" dirty="0" err="1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wins</a:t>
            </a:r>
            <a:r>
              <a:rPr lang="fr-FR" sz="1400" b="1" dirty="0">
                <a:solidFill>
                  <a:srgbClr val="595959"/>
                </a:solidFill>
                <a:latin typeface="Arial" panose="020B0604020202020204" pitchFamily="34" charset="0"/>
                <a:ea typeface="Times" panose="02020603050405020304" pitchFamily="18" charset="0"/>
                <a:cs typeface="Times New Roman" panose="02020603050405020304" pitchFamily="18" charset="0"/>
              </a:rPr>
              <a:t>)</a:t>
            </a:r>
            <a:endParaRPr lang="fr-FR" sz="1400" dirty="0"/>
          </a:p>
        </p:txBody>
      </p:sp>
      <p:cxnSp>
        <p:nvCxnSpPr>
          <p:cNvPr id="16388" name="Connecteur droit avec flèche 16387">
            <a:extLst>
              <a:ext uri="{FF2B5EF4-FFF2-40B4-BE49-F238E27FC236}">
                <a16:creationId xmlns:a16="http://schemas.microsoft.com/office/drawing/2014/main" id="{20EB655B-BCD2-4340-A60B-748C3CBD388B}"/>
              </a:ext>
            </a:extLst>
          </p:cNvPr>
          <p:cNvCxnSpPr>
            <a:cxnSpLocks/>
            <a:stCxn id="12" idx="2"/>
            <a:endCxn id="16392" idx="0"/>
          </p:cNvCxnSpPr>
          <p:nvPr/>
        </p:nvCxnSpPr>
        <p:spPr>
          <a:xfrm>
            <a:off x="5855075" y="3319288"/>
            <a:ext cx="13066" cy="498992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392" name="Image 16391">
            <a:extLst>
              <a:ext uri="{FF2B5EF4-FFF2-40B4-BE49-F238E27FC236}">
                <a16:creationId xmlns:a16="http://schemas.microsoft.com/office/drawing/2014/main" id="{AE71EC79-6753-42F4-A7E1-7E365CF2A4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7904" y="3818280"/>
            <a:ext cx="4320473" cy="292389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2" name="Freeform 7">
            <a:extLst>
              <a:ext uri="{FF2B5EF4-FFF2-40B4-BE49-F238E27FC236}">
                <a16:creationId xmlns:a16="http://schemas.microsoft.com/office/drawing/2014/main" id="{E54A159E-C603-4B7C-BE1C-26FFA3A41200}"/>
              </a:ext>
            </a:extLst>
          </p:cNvPr>
          <p:cNvSpPr>
            <a:spLocks/>
          </p:cNvSpPr>
          <p:nvPr/>
        </p:nvSpPr>
        <p:spPr bwMode="auto">
          <a:xfrm>
            <a:off x="-28345" y="10627"/>
            <a:ext cx="4140832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Composantes</a:t>
            </a:r>
          </a:p>
        </p:txBody>
      </p:sp>
      <p:sp>
        <p:nvSpPr>
          <p:cNvPr id="16394" name="Flèche : droite 16393">
            <a:extLst>
              <a:ext uri="{FF2B5EF4-FFF2-40B4-BE49-F238E27FC236}">
                <a16:creationId xmlns:a16="http://schemas.microsoft.com/office/drawing/2014/main" id="{745FFE7B-6944-42A7-945B-8D75B7FD1583}"/>
              </a:ext>
            </a:extLst>
          </p:cNvPr>
          <p:cNvSpPr/>
          <p:nvPr/>
        </p:nvSpPr>
        <p:spPr>
          <a:xfrm>
            <a:off x="3131840" y="5589240"/>
            <a:ext cx="792088" cy="216024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885454CB-C337-44A7-BA37-256C3D8A6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791" y="1109673"/>
            <a:ext cx="7826418" cy="4206605"/>
          </a:xfrm>
          <a:prstGeom prst="rect">
            <a:avLst/>
          </a:prstGeom>
        </p:spPr>
      </p:pic>
      <p:sp>
        <p:nvSpPr>
          <p:cNvPr id="7" name="Freeform 7">
            <a:extLst>
              <a:ext uri="{FF2B5EF4-FFF2-40B4-BE49-F238E27FC236}">
                <a16:creationId xmlns:a16="http://schemas.microsoft.com/office/drawing/2014/main" id="{1686BAF2-E9E0-419A-8FE9-FCF936CFF860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Eco construction du nouvel Hôtel de ville     </a:t>
            </a:r>
            <a:r>
              <a:rPr lang="fr-FR" sz="2400" b="1" dirty="0">
                <a:solidFill>
                  <a:srgbClr val="FFCC66"/>
                </a:solidFill>
              </a:rPr>
              <a:t>pourquoi ?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2D84C0BA-F25B-4953-A9B8-71508BD6EF67}"/>
              </a:ext>
            </a:extLst>
          </p:cNvPr>
          <p:cNvSpPr/>
          <p:nvPr/>
        </p:nvSpPr>
        <p:spPr>
          <a:xfrm>
            <a:off x="1403648" y="2420888"/>
            <a:ext cx="1008112" cy="792088"/>
          </a:xfrm>
          <a:prstGeom prst="ellipse">
            <a:avLst/>
          </a:prstGeom>
          <a:solidFill>
            <a:schemeClr val="accent5">
              <a:alpha val="26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152E1668-2CB0-40D2-A827-CB5A68C74307}"/>
              </a:ext>
            </a:extLst>
          </p:cNvPr>
          <p:cNvSpPr/>
          <p:nvPr/>
        </p:nvSpPr>
        <p:spPr>
          <a:xfrm>
            <a:off x="3919904" y="2636912"/>
            <a:ext cx="1008112" cy="792088"/>
          </a:xfrm>
          <a:prstGeom prst="ellipse">
            <a:avLst/>
          </a:prstGeom>
          <a:solidFill>
            <a:schemeClr val="accent5">
              <a:alpha val="26000"/>
            </a:schemeClr>
          </a:solidFill>
          <a:ln>
            <a:solidFill>
              <a:schemeClr val="accent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aphicFrame>
        <p:nvGraphicFramePr>
          <p:cNvPr id="10" name="Diagramme 9">
            <a:extLst>
              <a:ext uri="{FF2B5EF4-FFF2-40B4-BE49-F238E27FC236}">
                <a16:creationId xmlns:a16="http://schemas.microsoft.com/office/drawing/2014/main" id="{F6A987ED-9F14-4A21-A33E-2ABE57AACF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32280263"/>
              </p:ext>
            </p:extLst>
          </p:nvPr>
        </p:nvGraphicFramePr>
        <p:xfrm>
          <a:off x="1524000" y="40050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" name="Image 10">
            <a:extLst>
              <a:ext uri="{FF2B5EF4-FFF2-40B4-BE49-F238E27FC236}">
                <a16:creationId xmlns:a16="http://schemas.microsoft.com/office/drawing/2014/main" id="{D44251A5-B95E-49FE-9A03-3FC8480E2EC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159" y="1"/>
            <a:ext cx="772840" cy="76470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2D729E9E-8430-4FC5-A0C2-B12B5F7F9353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Eco construction du nouvel Hôtel de ville     </a:t>
            </a:r>
            <a:r>
              <a:rPr lang="fr-FR" sz="2400" b="1" dirty="0">
                <a:solidFill>
                  <a:srgbClr val="FFCC66"/>
                </a:solidFill>
              </a:rPr>
              <a:t>Comment ?</a:t>
            </a:r>
          </a:p>
        </p:txBody>
      </p:sp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4E03764B-28E3-4CD5-9234-8601703C0C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4078228"/>
              </p:ext>
            </p:extLst>
          </p:nvPr>
        </p:nvGraphicFramePr>
        <p:xfrm>
          <a:off x="288032" y="980728"/>
          <a:ext cx="8604448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FFBF980E-6A60-4F96-9E1E-B19D2A1F943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159" y="1"/>
            <a:ext cx="772840" cy="76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055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8503B4B-EE15-46FE-8C4D-09D05CC8F2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4197808"/>
            <a:ext cx="5672713" cy="1041661"/>
          </a:xfrm>
          <a:prstGeom prst="rect">
            <a:avLst/>
          </a:prstGeom>
        </p:spPr>
      </p:pic>
      <p:sp>
        <p:nvSpPr>
          <p:cNvPr id="6" name="Freeform 7">
            <a:extLst>
              <a:ext uri="{FF2B5EF4-FFF2-40B4-BE49-F238E27FC236}">
                <a16:creationId xmlns:a16="http://schemas.microsoft.com/office/drawing/2014/main" id="{BAFE72EC-5186-43C6-BE91-8E27F498CC6B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Eco construction du nouvel Hôtel de ville     </a:t>
            </a:r>
            <a:r>
              <a:rPr lang="fr-FR" sz="2400" b="1" dirty="0">
                <a:solidFill>
                  <a:srgbClr val="FFCC66"/>
                </a:solidFill>
              </a:rPr>
              <a:t>Comment ?</a:t>
            </a:r>
          </a:p>
        </p:txBody>
      </p:sp>
      <p:graphicFrame>
        <p:nvGraphicFramePr>
          <p:cNvPr id="7" name="Diagramme 6">
            <a:extLst>
              <a:ext uri="{FF2B5EF4-FFF2-40B4-BE49-F238E27FC236}">
                <a16:creationId xmlns:a16="http://schemas.microsoft.com/office/drawing/2014/main" id="{F687EF89-4E4B-49BF-94C1-17D8D53705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1031196"/>
              </p:ext>
            </p:extLst>
          </p:nvPr>
        </p:nvGraphicFramePr>
        <p:xfrm>
          <a:off x="1523998" y="393305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B6BA8082-A9C8-4323-B48C-C6B49BB98BA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  <p:pic>
        <p:nvPicPr>
          <p:cNvPr id="1026" name="Picture 2" descr="Résultat de recherche d'images pour &quot;hqe&quot;">
            <a:extLst>
              <a:ext uri="{FF2B5EF4-FFF2-40B4-BE49-F238E27FC236}">
                <a16:creationId xmlns:a16="http://schemas.microsoft.com/office/drawing/2014/main" id="{8AD1AAA8-DDFF-44A4-85D8-936438FAD3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16"/>
          <a:stretch/>
        </p:blipFill>
        <p:spPr bwMode="auto">
          <a:xfrm>
            <a:off x="1619673" y="598332"/>
            <a:ext cx="396044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8A3743F-E5A9-41A5-88D8-7EC2B0573B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96447" y="1175469"/>
            <a:ext cx="958682" cy="770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521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34B913DE-B0E0-47FB-AB90-C6833290D941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Eco construction du nouvel Hôtel de ville     </a:t>
            </a:r>
            <a:r>
              <a:rPr lang="fr-FR" sz="2400" b="1" dirty="0">
                <a:solidFill>
                  <a:srgbClr val="FFCC66"/>
                </a:solidFill>
              </a:rPr>
              <a:t>Comment ?</a:t>
            </a:r>
          </a:p>
        </p:txBody>
      </p:sp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6A3AC314-917D-4FEC-BE2A-B49A021568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52236837"/>
              </p:ext>
            </p:extLst>
          </p:nvPr>
        </p:nvGraphicFramePr>
        <p:xfrm>
          <a:off x="161764" y="332656"/>
          <a:ext cx="882047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ZoneTexte 5">
            <a:extLst>
              <a:ext uri="{FF2B5EF4-FFF2-40B4-BE49-F238E27FC236}">
                <a16:creationId xmlns:a16="http://schemas.microsoft.com/office/drawing/2014/main" id="{8AE55C8A-1410-4D41-A64F-3B9FAD7641FA}"/>
              </a:ext>
            </a:extLst>
          </p:cNvPr>
          <p:cNvSpPr txBox="1"/>
          <p:nvPr/>
        </p:nvSpPr>
        <p:spPr>
          <a:xfrm>
            <a:off x="1180654" y="5301208"/>
            <a:ext cx="6782691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fr-FR" sz="2400" b="1" dirty="0"/>
              <a:t>Barème EE = 30 /100 avec un minimum de 24/30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955D622-95A7-45DC-8F50-4F791DD588F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248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A8EDEA2D-1D4B-4A9C-AC19-A78478AA9AF5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Enveloppe </a:t>
            </a:r>
            <a:r>
              <a:rPr lang="fr-FR" sz="2400" b="1" dirty="0">
                <a:solidFill>
                  <a:srgbClr val="FFCC66"/>
                </a:solidFill>
              </a:rPr>
              <a:t>compacité ?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E3DD1C7-8926-4918-BEF8-94C4D62877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764704"/>
            <a:ext cx="3657123" cy="355861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125D442-7ED0-4B64-B853-BA3766398D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3" y="764704"/>
            <a:ext cx="3911543" cy="354993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57069EB-66DF-40F4-8071-365D2C8961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4653136"/>
            <a:ext cx="5966977" cy="116596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065079F-0288-4243-AA63-593F3C0D43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590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A90F4F81-9F03-476D-8B6B-482C6B6A1E74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Enveloppe </a:t>
            </a:r>
            <a:r>
              <a:rPr lang="fr-FR" sz="2400" b="1" dirty="0">
                <a:solidFill>
                  <a:srgbClr val="FFCC66"/>
                </a:solidFill>
              </a:rPr>
              <a:t>Coefficient d’échange thermique ?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9F37186-5F48-45D2-8318-2C7C0B52AE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764704"/>
            <a:ext cx="5776369" cy="140412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E14A117-2DB6-4F4B-8DDC-A4F3EC427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022" y="2348880"/>
            <a:ext cx="4650377" cy="127014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1D43952-CA57-4D8A-AF69-9583A7BC86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022" y="3815925"/>
            <a:ext cx="5997460" cy="262912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FE39DD2-0C14-412D-907F-17101F5C889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807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43A33CB-58B6-44E8-9188-69052A224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22" y="1268760"/>
            <a:ext cx="6955364" cy="3240360"/>
          </a:xfrm>
          <a:prstGeom prst="rect">
            <a:avLst/>
          </a:prstGeom>
        </p:spPr>
      </p:pic>
      <p:sp>
        <p:nvSpPr>
          <p:cNvPr id="5" name="Freeform 7">
            <a:extLst>
              <a:ext uri="{FF2B5EF4-FFF2-40B4-BE49-F238E27FC236}">
                <a16:creationId xmlns:a16="http://schemas.microsoft.com/office/drawing/2014/main" id="{7538A817-337A-4911-A7C7-D08620C1E80E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Enveloppe </a:t>
            </a:r>
            <a:r>
              <a:rPr lang="fr-FR" sz="2400" b="1" dirty="0">
                <a:solidFill>
                  <a:srgbClr val="FFCC66"/>
                </a:solidFill>
              </a:rPr>
              <a:t>% de vitrage (TGBV) ?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5755B248-1B08-40BF-AD03-2532153349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373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45AAE4E3-9D91-4EFF-A7E9-CDACDF6D2364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Energies renouvelables : </a:t>
            </a:r>
            <a:r>
              <a:rPr lang="fr-FR" sz="2400" b="1" dirty="0">
                <a:solidFill>
                  <a:schemeClr val="accent4"/>
                </a:solidFill>
              </a:rPr>
              <a:t>Surfaces disponibles ?</a:t>
            </a:r>
          </a:p>
        </p:txBody>
      </p:sp>
      <p:pic>
        <p:nvPicPr>
          <p:cNvPr id="1026" name="Picture 2" descr="Résultat de recherche d'images pour &quot;toit solaire&quot;">
            <a:extLst>
              <a:ext uri="{FF2B5EF4-FFF2-40B4-BE49-F238E27FC236}">
                <a16:creationId xmlns:a16="http://schemas.microsoft.com/office/drawing/2014/main" id="{51E20951-0530-46F2-A414-7C1029E88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291937"/>
            <a:ext cx="4608512" cy="3066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4B69433-036F-40CD-B403-8FE74C0ED334}"/>
              </a:ext>
            </a:extLst>
          </p:cNvPr>
          <p:cNvSpPr txBox="1"/>
          <p:nvPr/>
        </p:nvSpPr>
        <p:spPr>
          <a:xfrm>
            <a:off x="2051720" y="4737918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>
                    <a:lumMod val="95000"/>
                  </a:schemeClr>
                </a:solidFill>
              </a:rPr>
              <a:t>Concevoir un bâtiment avec une surface maximale capable de recevoir  des panneaux solaires </a:t>
            </a:r>
          </a:p>
          <a:p>
            <a:r>
              <a:rPr lang="fr-FR" b="1" dirty="0">
                <a:solidFill>
                  <a:schemeClr val="bg1">
                    <a:lumMod val="95000"/>
                  </a:schemeClr>
                </a:solidFill>
              </a:rPr>
              <a:t>(sur toiture et en façade)</a:t>
            </a:r>
          </a:p>
        </p:txBody>
      </p:sp>
    </p:spTree>
    <p:extLst>
      <p:ext uri="{BB962C8B-B14F-4D97-AF65-F5344CB8AC3E}">
        <p14:creationId xmlns:p14="http://schemas.microsoft.com/office/powerpoint/2010/main" val="1453963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7099B465-4A58-42A1-8D2A-D99606C2445C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Partie énergétique : </a:t>
            </a:r>
            <a:r>
              <a:rPr lang="fr-FR" sz="2400" b="1" dirty="0">
                <a:solidFill>
                  <a:schemeClr val="accent4"/>
                </a:solidFill>
              </a:rPr>
              <a:t>?</a:t>
            </a:r>
          </a:p>
        </p:txBody>
      </p:sp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1C415B9E-CDE0-4559-8E79-8544722E24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344935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574322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9F377E37-756A-4D7F-8142-95E3455CFB0C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Perspectives : </a:t>
            </a:r>
            <a:r>
              <a:rPr lang="fr-FR" sz="2400" b="1" dirty="0">
                <a:solidFill>
                  <a:schemeClr val="accent4"/>
                </a:solidFill>
              </a:rPr>
              <a:t>Phase 2</a:t>
            </a:r>
          </a:p>
        </p:txBody>
      </p:sp>
      <p:graphicFrame>
        <p:nvGraphicFramePr>
          <p:cNvPr id="5" name="Diagramme 4">
            <a:extLst>
              <a:ext uri="{FF2B5EF4-FFF2-40B4-BE49-F238E27FC236}">
                <a16:creationId xmlns:a16="http://schemas.microsoft.com/office/drawing/2014/main" id="{AEA76F0D-05A0-47F2-A242-3CD541E16D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1517394"/>
              </p:ext>
            </p:extLst>
          </p:nvPr>
        </p:nvGraphicFramePr>
        <p:xfrm>
          <a:off x="836863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46631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2804928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Surface = 10 000 m²</a:t>
            </a:r>
          </a:p>
          <a:p>
            <a:r>
              <a:rPr lang="fr-FR" b="1" dirty="0">
                <a:solidFill>
                  <a:schemeClr val="bg1"/>
                </a:solidFill>
              </a:rPr>
              <a:t>Classe énergétique = 3</a:t>
            </a:r>
          </a:p>
          <a:p>
            <a:r>
              <a:rPr lang="fr-FR" b="1" dirty="0">
                <a:solidFill>
                  <a:schemeClr val="bg1"/>
                </a:solidFill>
              </a:rPr>
              <a:t>Consommation = 1875 </a:t>
            </a:r>
            <a:r>
              <a:rPr lang="fr-FR" b="1" dirty="0" err="1">
                <a:solidFill>
                  <a:schemeClr val="bg1"/>
                </a:solidFill>
              </a:rPr>
              <a:t>Mwh</a:t>
            </a:r>
            <a:endParaRPr lang="fr-FR" b="1" dirty="0">
              <a:solidFill>
                <a:schemeClr val="bg1"/>
              </a:solidFill>
            </a:endParaRPr>
          </a:p>
          <a:p>
            <a:r>
              <a:rPr lang="fr-FR" b="1" dirty="0">
                <a:solidFill>
                  <a:schemeClr val="bg1"/>
                </a:solidFill>
              </a:rPr>
              <a:t>Facture énergétique prévu pour la variante de base = 700 MDT / an</a:t>
            </a:r>
          </a:p>
          <a:p>
            <a:r>
              <a:rPr lang="fr-FR" b="1" dirty="0">
                <a:solidFill>
                  <a:schemeClr val="bg1"/>
                </a:solidFill>
              </a:rPr>
              <a:t>Label national = aucun</a:t>
            </a:r>
          </a:p>
          <a:p>
            <a:r>
              <a:rPr lang="fr-FR" b="1" dirty="0">
                <a:solidFill>
                  <a:schemeClr val="bg1"/>
                </a:solidFill>
              </a:rPr>
              <a:t>Label international = aucun</a:t>
            </a:r>
          </a:p>
          <a:p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996952"/>
            <a:ext cx="3247810" cy="2425561"/>
          </a:xfrm>
          <a:prstGeom prst="rect">
            <a:avLst/>
          </a:prstGeom>
          <a:noFill/>
        </p:spPr>
      </p:pic>
      <p:sp>
        <p:nvSpPr>
          <p:cNvPr id="6" name="Freeform 7">
            <a:extLst>
              <a:ext uri="{FF2B5EF4-FFF2-40B4-BE49-F238E27FC236}">
                <a16:creationId xmlns:a16="http://schemas.microsoft.com/office/drawing/2014/main" id="{1479B845-6DD7-43C0-8502-DCECB62BC265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Conclusion : </a:t>
            </a:r>
            <a:r>
              <a:rPr lang="fr-FR" sz="2400" b="1" dirty="0">
                <a:solidFill>
                  <a:schemeClr val="accent4"/>
                </a:solidFill>
              </a:rPr>
              <a:t>Caractéristiques globales du projet initial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3D4C97BC-276E-4FF5-8DCC-DE6EC4E4C0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>
          <a:xfrm>
            <a:off x="618735" y="1268760"/>
            <a:ext cx="8229600" cy="3447870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Même surface (10000 m² )</a:t>
            </a:r>
          </a:p>
          <a:p>
            <a:r>
              <a:rPr lang="fr-FR" dirty="0">
                <a:solidFill>
                  <a:schemeClr val="bg1"/>
                </a:solidFill>
              </a:rPr>
              <a:t>Classe énergétique 1</a:t>
            </a:r>
          </a:p>
          <a:p>
            <a:r>
              <a:rPr lang="fr-FR" dirty="0">
                <a:solidFill>
                  <a:schemeClr val="bg1"/>
                </a:solidFill>
              </a:rPr>
              <a:t>Balance énergétique </a:t>
            </a:r>
            <a:r>
              <a:rPr lang="fr-FR" sz="2400" b="1" dirty="0">
                <a:solidFill>
                  <a:schemeClr val="bg1"/>
                </a:solidFill>
              </a:rPr>
              <a:t>0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kwh</a:t>
            </a:r>
            <a:endParaRPr lang="fr-FR" dirty="0">
              <a:solidFill>
                <a:schemeClr val="bg1"/>
              </a:solidFill>
            </a:endParaRPr>
          </a:p>
          <a:p>
            <a:r>
              <a:rPr lang="fr-FR" dirty="0">
                <a:solidFill>
                  <a:schemeClr val="bg1"/>
                </a:solidFill>
              </a:rPr>
              <a:t>Facture énergétique = </a:t>
            </a:r>
            <a:r>
              <a:rPr lang="fr-FR" sz="2400" b="1" dirty="0">
                <a:solidFill>
                  <a:schemeClr val="bg1"/>
                </a:solidFill>
              </a:rPr>
              <a:t>0</a:t>
            </a:r>
            <a:r>
              <a:rPr lang="fr-FR" dirty="0">
                <a:solidFill>
                  <a:schemeClr val="bg1"/>
                </a:solidFill>
              </a:rPr>
              <a:t> millime ou négative</a:t>
            </a:r>
          </a:p>
          <a:p>
            <a:r>
              <a:rPr lang="fr-FR" dirty="0">
                <a:solidFill>
                  <a:schemeClr val="bg1"/>
                </a:solidFill>
              </a:rPr>
              <a:t>Label National </a:t>
            </a:r>
            <a:r>
              <a:rPr lang="fr-FR" dirty="0">
                <a:solidFill>
                  <a:schemeClr val="accent4"/>
                </a:solidFill>
              </a:rPr>
              <a:t>ECOBAT PLATINIUM</a:t>
            </a:r>
          </a:p>
          <a:p>
            <a:r>
              <a:rPr lang="fr-FR" dirty="0">
                <a:solidFill>
                  <a:schemeClr val="bg1"/>
                </a:solidFill>
              </a:rPr>
              <a:t>Label international = HQE</a:t>
            </a:r>
          </a:p>
        </p:txBody>
      </p:sp>
      <p:pic>
        <p:nvPicPr>
          <p:cNvPr id="5" name="Image 4" descr="bagnol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788" y="4077994"/>
            <a:ext cx="3286148" cy="2067251"/>
          </a:xfrm>
          <a:prstGeom prst="rect">
            <a:avLst/>
          </a:prstGeom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963" y="4077072"/>
            <a:ext cx="928929" cy="700793"/>
          </a:xfrm>
          <a:prstGeom prst="rect">
            <a:avLst/>
          </a:prstGeom>
          <a:noFill/>
        </p:spPr>
      </p:pic>
      <p:sp>
        <p:nvSpPr>
          <p:cNvPr id="7" name="Freeform 7">
            <a:extLst>
              <a:ext uri="{FF2B5EF4-FFF2-40B4-BE49-F238E27FC236}">
                <a16:creationId xmlns:a16="http://schemas.microsoft.com/office/drawing/2014/main" id="{69655E5D-2623-40D7-BFDC-F1B6903F3224}"/>
              </a:ext>
            </a:extLst>
          </p:cNvPr>
          <p:cNvSpPr>
            <a:spLocks/>
          </p:cNvSpPr>
          <p:nvPr/>
        </p:nvSpPr>
        <p:spPr bwMode="auto">
          <a:xfrm>
            <a:off x="-28346" y="10627"/>
            <a:ext cx="7826418" cy="500041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Conclusion : </a:t>
            </a:r>
            <a:r>
              <a:rPr lang="fr-FR" sz="2400" b="1" dirty="0">
                <a:solidFill>
                  <a:schemeClr val="accent4"/>
                </a:solidFill>
              </a:rPr>
              <a:t>Caractéristiques du projet modifié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02502A90-EAA2-4CFC-AAEA-A1FEAA5971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717" y="0"/>
            <a:ext cx="759282" cy="751289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auto">
          <a:xfrm>
            <a:off x="3419872" y="5376066"/>
            <a:ext cx="2140568" cy="71438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" y="4135"/>
              </a:cxn>
              <a:cxn ang="0">
                <a:pos x="5110" y="4152"/>
              </a:cxn>
              <a:cxn ang="0">
                <a:pos x="5110" y="4"/>
              </a:cxn>
              <a:cxn ang="0">
                <a:pos x="0" y="0"/>
              </a:cxn>
            </a:cxnLst>
            <a:rect l="0" t="0" r="r" b="b"/>
            <a:pathLst>
              <a:path w="5110" h="4152">
                <a:moveTo>
                  <a:pt x="0" y="0"/>
                </a:moveTo>
                <a:lnTo>
                  <a:pt x="4" y="4135"/>
                </a:lnTo>
                <a:lnTo>
                  <a:pt x="5110" y="4152"/>
                </a:lnTo>
                <a:lnTo>
                  <a:pt x="5110" y="4"/>
                </a:lnTo>
                <a:lnTo>
                  <a:pt x="0" y="0"/>
                </a:lnTo>
                <a:close/>
              </a:path>
            </a:pathLst>
          </a:custGeom>
          <a:solidFill>
            <a:srgbClr val="DA3634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3600" b="1" dirty="0">
                <a:solidFill>
                  <a:schemeClr val="bg1"/>
                </a:solidFill>
              </a:rPr>
              <a:t>Merci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E3AB616-ED0E-475E-B547-BF2A1846F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859" y="1124744"/>
            <a:ext cx="7628281" cy="390177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854</TotalTime>
  <Words>534</Words>
  <Application>Microsoft Office PowerPoint</Application>
  <PresentationFormat>Affichage à l'écran (4:3)</PresentationFormat>
  <Paragraphs>80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Times</vt:lpstr>
      <vt:lpstr>Times New Roman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Ismail</dc:creator>
  <cp:lastModifiedBy>baligh souilem</cp:lastModifiedBy>
  <cp:revision>79</cp:revision>
  <dcterms:created xsi:type="dcterms:W3CDTF">2019-06-24T21:34:08Z</dcterms:created>
  <dcterms:modified xsi:type="dcterms:W3CDTF">2021-02-22T11:51:30Z</dcterms:modified>
</cp:coreProperties>
</file>