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75" r:id="rId7"/>
    <p:sldId id="276" r:id="rId8"/>
    <p:sldId id="277" r:id="rId9"/>
    <p:sldId id="278" r:id="rId10"/>
    <p:sldId id="282" r:id="rId11"/>
    <p:sldId id="279" r:id="rId12"/>
    <p:sldId id="280" r:id="rId13"/>
    <p:sldId id="281" r:id="rId14"/>
    <p:sldId id="284" r:id="rId15"/>
    <p:sldId id="283" r:id="rId16"/>
    <p:sldId id="274" r:id="rId1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D6"/>
    <a:srgbClr val="F7E5EE"/>
    <a:srgbClr val="990099"/>
    <a:srgbClr val="FFCC99"/>
    <a:srgbClr val="DDDDDD"/>
    <a:srgbClr val="808080"/>
    <a:srgbClr val="5F5F5F"/>
    <a:srgbClr val="7A807C"/>
    <a:srgbClr val="FF66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4660"/>
  </p:normalViewPr>
  <p:slideViewPr>
    <p:cSldViewPr showGuides="1">
      <p:cViewPr>
        <p:scale>
          <a:sx n="71" d="100"/>
          <a:sy n="71" d="100"/>
        </p:scale>
        <p:origin x="-438" y="-15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6D11E-1996-436F-A3F7-16355209C4D3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8A1A4-A39C-4ABB-800D-4BA391F412F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78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08266" y="2346500"/>
            <a:ext cx="4254011" cy="1154558"/>
          </a:xfrm>
        </p:spPr>
        <p:txBody>
          <a:bodyPr lIns="0" rIns="0" anchor="ctr"/>
          <a:lstStyle>
            <a:lvl1pPr algn="just">
              <a:defRPr>
                <a:solidFill>
                  <a:schemeClr val="accent6"/>
                </a:solidFill>
                <a:latin typeface="Segoe UI Semi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08266" y="3429049"/>
            <a:ext cx="4254011" cy="576064"/>
          </a:xfrm>
          <a:noFill/>
        </p:spPr>
        <p:txBody>
          <a:bodyPr vert="horz" wrap="square" lIns="0" tIns="45720" rIns="0" bIns="45720" rtlCol="0" anchor="ctr">
            <a:noAutofit/>
          </a:bodyPr>
          <a:lstStyle>
            <a:lvl1pPr marL="0" indent="0" algn="just">
              <a:buNone/>
              <a:def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2"/>
          </p:nvPr>
        </p:nvSpPr>
        <p:spPr>
          <a:xfrm>
            <a:off x="4408266" y="4293096"/>
            <a:ext cx="4245895" cy="360362"/>
          </a:xfrm>
        </p:spPr>
        <p:txBody>
          <a:bodyPr vert="horz" lIns="0" tIns="45720" rIns="0" bIns="45720" rtlCol="0" anchor="ctr">
            <a:noAutofit/>
          </a:bodyPr>
          <a:lstStyle>
            <a:lvl1pPr marL="0" indent="0" algn="r">
              <a:buNone/>
              <a:def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egoe UI Semibold" pitchFamily="34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69" y="4969877"/>
            <a:ext cx="3262313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Forma libre"/>
          <p:cNvSpPr/>
          <p:nvPr userDrawn="1"/>
        </p:nvSpPr>
        <p:spPr>
          <a:xfrm>
            <a:off x="6288659" y="6220629"/>
            <a:ext cx="2448272" cy="437984"/>
          </a:xfrm>
          <a:custGeom>
            <a:avLst/>
            <a:gdLst>
              <a:gd name="connsiteX0" fmla="*/ 712381 w 3753293"/>
              <a:gd name="connsiteY0" fmla="*/ 0 h 723014"/>
              <a:gd name="connsiteX1" fmla="*/ 3753293 w 3753293"/>
              <a:gd name="connsiteY1" fmla="*/ 74427 h 723014"/>
              <a:gd name="connsiteX2" fmla="*/ 3710763 w 3753293"/>
              <a:gd name="connsiteY2" fmla="*/ 627320 h 723014"/>
              <a:gd name="connsiteX3" fmla="*/ 0 w 3753293"/>
              <a:gd name="connsiteY3" fmla="*/ 723014 h 723014"/>
              <a:gd name="connsiteX4" fmla="*/ 712381 w 3753293"/>
              <a:gd name="connsiteY4" fmla="*/ 0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3293" h="723014">
                <a:moveTo>
                  <a:pt x="712381" y="0"/>
                </a:moveTo>
                <a:lnTo>
                  <a:pt x="3753293" y="74427"/>
                </a:lnTo>
                <a:lnTo>
                  <a:pt x="3710763" y="627320"/>
                </a:lnTo>
                <a:lnTo>
                  <a:pt x="0" y="723014"/>
                </a:lnTo>
                <a:lnTo>
                  <a:pt x="71238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 b="1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5" name="14 CuadroTexto"/>
          <p:cNvSpPr txBox="1"/>
          <p:nvPr userDrawn="1"/>
        </p:nvSpPr>
        <p:spPr>
          <a:xfrm>
            <a:off x="6877844" y="6215612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Segoe UI Semibold" pitchFamily="34" charset="0"/>
              </a:rPr>
              <a:t>Alfons</a:t>
            </a:r>
            <a:r>
              <a:rPr lang="es-ES" dirty="0" smtClean="0">
                <a:solidFill>
                  <a:schemeClr val="bg1"/>
                </a:solidFill>
                <a:latin typeface="Segoe UI Semibold" pitchFamily="34" charset="0"/>
              </a:rPr>
              <a:t> Segura</a:t>
            </a:r>
            <a:endParaRPr lang="ca-ES" dirty="0">
              <a:solidFill>
                <a:schemeClr val="bg1"/>
              </a:solidFill>
              <a:latin typeface="Segoe UI Semi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2854"/>
            <a:ext cx="2621378" cy="10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sz="quarter" idx="14"/>
          </p:nvPr>
        </p:nvSpPr>
        <p:spPr>
          <a:xfrm>
            <a:off x="317988" y="1268414"/>
            <a:ext cx="8508023" cy="1631216"/>
          </a:xfrm>
        </p:spPr>
        <p:txBody>
          <a:bodyPr wrap="square">
            <a:spAutoFit/>
          </a:bodyPr>
          <a:lstStyle>
            <a:lvl1pPr marL="179388" indent="-179388">
              <a:defRPr/>
            </a:lvl1pPr>
            <a:lvl2pPr marL="536575" indent="-168275">
              <a:defRPr/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7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317988" y="98630"/>
            <a:ext cx="8508023" cy="162018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3915393" cy="38171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71406" y="1535114"/>
            <a:ext cx="3915394" cy="381719"/>
          </a:xfrm>
        </p:spPr>
        <p:txBody>
          <a:bodyPr lIns="0" rIns="0" anchor="b"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/>
          </p:nvPr>
        </p:nvSpPr>
        <p:spPr>
          <a:xfrm>
            <a:off x="451339" y="1988840"/>
            <a:ext cx="3921369" cy="1024896"/>
          </a:xfrm>
        </p:spPr>
        <p:txBody>
          <a:bodyPr>
            <a:spAutoFit/>
          </a:bodyPr>
          <a:lstStyle>
            <a:lvl1pPr marL="179388" indent="-179388">
              <a:defRPr/>
            </a:lvl1pPr>
            <a:lvl2pPr marL="447675" indent="-168275">
              <a:defRPr sz="1100"/>
            </a:lvl2pPr>
            <a:lvl3pPr marL="715963" indent="-158750">
              <a:defRPr sz="1050"/>
            </a:lvl3pPr>
            <a:lvl4pPr marL="984250" indent="-149225">
              <a:defRPr sz="1000"/>
            </a:lvl4pPr>
            <a:lvl5pPr marL="1252538" indent="-149225">
              <a:tabLst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5" name="8 Marcador de texto"/>
          <p:cNvSpPr>
            <a:spLocks noGrp="1"/>
          </p:cNvSpPr>
          <p:nvPr>
            <p:ph type="body" sz="quarter" idx="15"/>
          </p:nvPr>
        </p:nvSpPr>
        <p:spPr>
          <a:xfrm>
            <a:off x="4771407" y="1988840"/>
            <a:ext cx="3921369" cy="1024896"/>
          </a:xfrm>
        </p:spPr>
        <p:txBody>
          <a:bodyPr>
            <a:spAutoFit/>
          </a:bodyPr>
          <a:lstStyle>
            <a:lvl1pPr marL="179388" indent="-179388">
              <a:defRPr/>
            </a:lvl1pPr>
            <a:lvl2pPr marL="447675" indent="-168275">
              <a:defRPr sz="1100"/>
            </a:lvl2pPr>
            <a:lvl3pPr marL="715963" indent="-158750">
              <a:defRPr sz="1050"/>
            </a:lvl3pPr>
            <a:lvl4pPr marL="984250" indent="-149225">
              <a:defRPr sz="1000"/>
            </a:lvl4pPr>
            <a:lvl5pPr marL="1252538" indent="-149225">
              <a:tabLst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317989" y="98630"/>
            <a:ext cx="8508022" cy="162018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lIns="0" rIns="0"/>
          <a:lstStyle>
            <a:lvl1pPr>
              <a:defRPr sz="2200">
                <a:solidFill>
                  <a:schemeClr val="accent6"/>
                </a:solidFill>
                <a:latin typeface="Segoe UI Semibol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317989" y="98630"/>
            <a:ext cx="8508022" cy="162018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17988" y="274638"/>
            <a:ext cx="8508023" cy="633412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s-ES" dirty="0" smtClean="0"/>
              <a:t>Haga clic para modificar el estilo de título del patrón </a:t>
            </a:r>
            <a:r>
              <a:rPr lang="es-ES" dirty="0" err="1" smtClean="0"/>
              <a:t>nnn</a:t>
            </a:r>
            <a:r>
              <a:rPr lang="es-ES" dirty="0" smtClean="0"/>
              <a:t> </a:t>
            </a:r>
            <a:r>
              <a:rPr lang="es-ES" dirty="0" err="1" smtClean="0"/>
              <a:t>nnn</a:t>
            </a:r>
            <a:r>
              <a:rPr lang="es-ES" dirty="0" smtClean="0"/>
              <a:t> </a:t>
            </a:r>
            <a:r>
              <a:rPr lang="es-ES" dirty="0" err="1" smtClean="0"/>
              <a:t>nnn</a:t>
            </a:r>
            <a:r>
              <a:rPr lang="es-ES" dirty="0" smtClean="0"/>
              <a:t> </a:t>
            </a:r>
            <a:r>
              <a:rPr lang="es-ES" dirty="0" err="1" smtClean="0"/>
              <a:t>nnnnn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17988" y="1268761"/>
            <a:ext cx="8508023" cy="1631216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803650" y="6556808"/>
            <a:ext cx="3531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 smtClean="0"/>
              <a:t>stratégies de développement urbain</a:t>
            </a:r>
            <a:endParaRPr lang="es-ES" sz="800" noProof="1" smtClean="0">
              <a:solidFill>
                <a:srgbClr val="7A807C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6459715"/>
            <a:ext cx="9138462" cy="0"/>
          </a:xfrm>
          <a:prstGeom prst="line">
            <a:avLst/>
          </a:prstGeom>
          <a:ln>
            <a:solidFill>
              <a:srgbClr val="7A8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Forma libre"/>
          <p:cNvSpPr/>
          <p:nvPr userDrawn="1"/>
        </p:nvSpPr>
        <p:spPr>
          <a:xfrm>
            <a:off x="8773183" y="6489290"/>
            <a:ext cx="341320" cy="286540"/>
          </a:xfrm>
          <a:custGeom>
            <a:avLst/>
            <a:gdLst>
              <a:gd name="connsiteX0" fmla="*/ 193836 w 341320"/>
              <a:gd name="connsiteY0" fmla="*/ 0 h 286540"/>
              <a:gd name="connsiteX1" fmla="*/ 0 w 341320"/>
              <a:gd name="connsiteY1" fmla="*/ 92704 h 286540"/>
              <a:gd name="connsiteX2" fmla="*/ 117988 w 341320"/>
              <a:gd name="connsiteY2" fmla="*/ 286540 h 286540"/>
              <a:gd name="connsiteX3" fmla="*/ 341320 w 341320"/>
              <a:gd name="connsiteY3" fmla="*/ 261257 h 286540"/>
              <a:gd name="connsiteX4" fmla="*/ 193836 w 341320"/>
              <a:gd name="connsiteY4" fmla="*/ 0 h 2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20" h="286540">
                <a:moveTo>
                  <a:pt x="193836" y="0"/>
                </a:moveTo>
                <a:lnTo>
                  <a:pt x="0" y="92704"/>
                </a:lnTo>
                <a:lnTo>
                  <a:pt x="117988" y="286540"/>
                </a:lnTo>
                <a:lnTo>
                  <a:pt x="341320" y="261257"/>
                </a:lnTo>
                <a:lnTo>
                  <a:pt x="193836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fld id="{F12052BC-E278-4FD8-961F-B9C07BE20CE3}" type="slidenum">
              <a:rPr lang="ca-ES" sz="800" smtClean="0">
                <a:solidFill>
                  <a:schemeClr val="tx1"/>
                </a:solidFill>
                <a:latin typeface="Segoe UI Semibold" pitchFamily="34" charset="0"/>
              </a:rPr>
              <a:t>‹#›</a:t>
            </a:fld>
            <a:endParaRPr lang="ca-ES" sz="800" dirty="0">
              <a:solidFill>
                <a:schemeClr val="tx1"/>
              </a:solidFill>
              <a:latin typeface="Segoe UI Semibold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" y="6480458"/>
            <a:ext cx="824991" cy="3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accent6"/>
          </a:solidFill>
          <a:latin typeface="Segoe UI Semibold" pitchFamily="34" charset="0"/>
          <a:ea typeface="+mj-ea"/>
          <a:cs typeface="+mj-cs"/>
        </a:defRPr>
      </a:lvl1pPr>
    </p:titleStyle>
    <p:bodyStyle>
      <a:lvl1pPr marL="179388" indent="-179388" algn="just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lang="es-ES" sz="1200" kern="1200" smtClean="0">
          <a:solidFill>
            <a:schemeClr val="accent6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536575" indent="-168275" algn="just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tabLst/>
        <a:defRPr lang="es-ES" sz="1200" kern="1200" smtClean="0">
          <a:solidFill>
            <a:schemeClr val="accent6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93763" indent="-158750" algn="just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lang="es-ES" sz="1200" kern="1200" smtClean="0">
          <a:solidFill>
            <a:schemeClr val="accent6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2538" indent="-149225" algn="just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lang="es-ES" sz="1200" kern="1200" smtClean="0">
          <a:solidFill>
            <a:schemeClr val="accent6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609725" indent="-149225" algn="just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lang="es-ES" sz="1200" kern="1200" dirty="0" smtClean="0">
          <a:solidFill>
            <a:schemeClr val="accent6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35896" y="2060848"/>
            <a:ext cx="5057177" cy="1154558"/>
          </a:xfrm>
        </p:spPr>
        <p:txBody>
          <a:bodyPr lIns="0" rIns="0"/>
          <a:lstStyle/>
          <a:p>
            <a:pPr lvl="0"/>
            <a:r>
              <a:rPr lang="fr-FR" sz="2400" dirty="0"/>
              <a:t>L'analyse et </a:t>
            </a:r>
            <a:r>
              <a:rPr lang="fr-FR" sz="2400" dirty="0" smtClean="0"/>
              <a:t>les tendances des stratégies </a:t>
            </a:r>
            <a:r>
              <a:rPr lang="fr-FR" sz="2400" dirty="0"/>
              <a:t>de développement urbain dans </a:t>
            </a:r>
            <a:r>
              <a:rPr lang="fr-FR" sz="2400" dirty="0" smtClean="0"/>
              <a:t>la Méditerranée</a:t>
            </a:r>
            <a:endParaRPr lang="es-ES" sz="2400" dirty="0">
              <a:solidFill>
                <a:schemeClr val="accent6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35896" y="3503437"/>
            <a:ext cx="5057177" cy="576064"/>
          </a:xfrm>
        </p:spPr>
        <p:txBody>
          <a:bodyPr lIns="0" rIns="0"/>
          <a:lstStyle/>
          <a:p>
            <a:r>
              <a:rPr lang="fr-FR" sz="1800" dirty="0" smtClean="0"/>
              <a:t>Séminaire sur la mise en œuvre des stratégies de développement urbain</a:t>
            </a:r>
            <a:endParaRPr lang="fr-FR" sz="1800" dirty="0">
              <a:solidFill>
                <a:schemeClr val="accent6"/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>
          <a:xfrm>
            <a:off x="3635896" y="4365104"/>
            <a:ext cx="5057177" cy="360362"/>
          </a:xfrm>
        </p:spPr>
        <p:txBody>
          <a:bodyPr/>
          <a:lstStyle/>
          <a:p>
            <a:pPr algn="l"/>
            <a:r>
              <a:rPr lang="fr-FR" sz="1400" dirty="0" smtClean="0">
                <a:solidFill>
                  <a:schemeClr val="accent6"/>
                </a:solidFill>
              </a:rPr>
              <a:t>21-22 Novembre 2013</a:t>
            </a:r>
            <a:endParaRPr lang="fr-FR" sz="1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4"/>
          </p:nvPr>
        </p:nvSpPr>
        <p:spPr>
          <a:xfrm>
            <a:off x="1043609" y="1361668"/>
            <a:ext cx="6768752" cy="3939540"/>
          </a:xfrm>
        </p:spPr>
        <p:txBody>
          <a:bodyPr/>
          <a:lstStyle/>
          <a:p>
            <a:r>
              <a:rPr lang="fr-FR" sz="2000" dirty="0" smtClean="0"/>
              <a:t>Manque de capacité technique des villes pour être acteur principal des initiatives concertées.</a:t>
            </a:r>
          </a:p>
          <a:p>
            <a:endParaRPr lang="fr-FR" sz="2000" dirty="0" smtClean="0"/>
          </a:p>
          <a:p>
            <a:r>
              <a:rPr lang="fr-FR" sz="2000" dirty="0" smtClean="0"/>
              <a:t>Manque de fonds pour établir nouvelles (et capables) structures fixes d’implémentation</a:t>
            </a:r>
          </a:p>
          <a:p>
            <a:endParaRPr lang="fr-FR" sz="2000" dirty="0" smtClean="0"/>
          </a:p>
          <a:p>
            <a:r>
              <a:rPr lang="fr-FR" sz="2000" dirty="0" smtClean="0"/>
              <a:t>Manque de capacité locale (compétences, ressources…) pour attirer des investisseurs (privés ou de la coopération bilatérale ou multilatérale)</a:t>
            </a:r>
          </a:p>
          <a:p>
            <a:endParaRPr lang="fr-FR" sz="20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bien, le plan est fait. Et maintenant?</a:t>
            </a:r>
            <a:endParaRPr lang="fr-FR" dirty="0"/>
          </a:p>
        </p:txBody>
      </p:sp>
      <p:sp>
        <p:nvSpPr>
          <p:cNvPr id="5" name="4 Rectángulo"/>
          <p:cNvSpPr/>
          <p:nvPr/>
        </p:nvSpPr>
        <p:spPr>
          <a:xfrm>
            <a:off x="0" y="5699747"/>
            <a:ext cx="9144000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Il est nécessaire de renforcer la capacité technique (exécutive) des villes</a:t>
            </a:r>
            <a:endParaRPr lang="fr-FR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Réfléchir sur la forme…</a:t>
            </a:r>
            <a:endParaRPr lang="fr-FR" dirty="0"/>
          </a:p>
        </p:txBody>
      </p:sp>
      <p:sp>
        <p:nvSpPr>
          <p:cNvPr id="5" name="1 Marcador de texto"/>
          <p:cNvSpPr>
            <a:spLocks noGrp="1"/>
          </p:cNvSpPr>
          <p:nvPr>
            <p:ph type="body" sz="quarter" idx="14"/>
          </p:nvPr>
        </p:nvSpPr>
        <p:spPr>
          <a:xfrm>
            <a:off x="317988" y="1657662"/>
            <a:ext cx="8508023" cy="46516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000" dirty="0" smtClean="0"/>
              <a:t>Adaptation méthodologique aux réalités : disponibilité d’information et besoins des villes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Introduction des stratégies des entrepreneurs (locaux et régionaux) et la collaboration entre les </a:t>
            </a:r>
            <a:r>
              <a:rPr lang="fr-FR" sz="2000" dirty="0" err="1" smtClean="0"/>
              <a:t>stakeholders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Baser le transfert de savoir-faire sur des équipes qui no feront pas partie des municipalités, c’est une perte de capital démocratique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Les bailleurs de fonds doivent prendre conscience que l’absence de vraies instruments exécutifs aux municipalités fait devenir les plans stratégiques en lettre morte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>
          <a:xfrm>
            <a:off x="317988" y="98630"/>
            <a:ext cx="8508023" cy="162018"/>
          </a:xfrm>
        </p:spPr>
        <p:txBody>
          <a:bodyPr/>
          <a:lstStyle/>
          <a:p>
            <a:r>
              <a:rPr lang="fr-FR" sz="1800" b="1" dirty="0" smtClean="0"/>
              <a:t>À mode de conclusion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5087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... et réfléchir sur le fond</a:t>
            </a:r>
            <a:endParaRPr lang="fr-FR" dirty="0"/>
          </a:p>
        </p:txBody>
      </p:sp>
      <p:sp>
        <p:nvSpPr>
          <p:cNvPr id="5" name="1 Marcador de texto"/>
          <p:cNvSpPr>
            <a:spLocks noGrp="1"/>
          </p:cNvSpPr>
          <p:nvPr>
            <p:ph type="body" sz="quarter" idx="14"/>
          </p:nvPr>
        </p:nvSpPr>
        <p:spPr>
          <a:xfrm>
            <a:off x="317988" y="1716896"/>
            <a:ext cx="8508023" cy="37283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000" dirty="0" smtClean="0"/>
              <a:t>Les villes (les Maires) doivent prendre la initiative : la SDV doit laisser d’être « un cadeau »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Il faut réfléchir sur l’objet de la stratégie de ville à la Méditerranée et orienter la méthode à cet objet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Une ville ne peut pas laisser pour « les outres » ce qui est essentiel pour son devenir</a:t>
            </a:r>
          </a:p>
          <a:p>
            <a:pPr>
              <a:lnSpc>
                <a:spcPct val="150000"/>
              </a:lnSpc>
            </a:pPr>
            <a:endParaRPr lang="fr-FR" sz="2000" dirty="0" smtClean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>
          <a:xfrm>
            <a:off x="317988" y="98630"/>
            <a:ext cx="8508023" cy="162018"/>
          </a:xfrm>
        </p:spPr>
        <p:txBody>
          <a:bodyPr/>
          <a:lstStyle/>
          <a:p>
            <a:r>
              <a:rPr lang="fr-FR" sz="1800" b="1" dirty="0" smtClean="0"/>
              <a:t>À mode de conclusion</a:t>
            </a:r>
            <a:endParaRPr lang="fr-FR" sz="1800" b="1" dirty="0"/>
          </a:p>
        </p:txBody>
      </p:sp>
      <p:sp>
        <p:nvSpPr>
          <p:cNvPr id="6" name="4 Rectángulo"/>
          <p:cNvSpPr/>
          <p:nvPr/>
        </p:nvSpPr>
        <p:spPr>
          <a:xfrm>
            <a:off x="0" y="5699747"/>
            <a:ext cx="9144000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Cherchez les </a:t>
            </a:r>
            <a:r>
              <a:rPr lang="fr-FR" sz="3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océans </a:t>
            </a:r>
            <a:r>
              <a:rPr lang="fr-FR" sz="3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bleu</a:t>
            </a:r>
            <a:endParaRPr lang="fr-FR" sz="320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Elipse"/>
          <p:cNvSpPr/>
          <p:nvPr/>
        </p:nvSpPr>
        <p:spPr>
          <a:xfrm rot="20617323">
            <a:off x="269230" y="3953500"/>
            <a:ext cx="3349008" cy="969640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endParaRPr lang="ca-ES" sz="1100" dirty="0">
              <a:solidFill>
                <a:schemeClr val="tx1"/>
              </a:solidFill>
            </a:endParaRPr>
          </a:p>
        </p:txBody>
      </p:sp>
      <p:sp>
        <p:nvSpPr>
          <p:cNvPr id="36" name="35 Forma libre"/>
          <p:cNvSpPr/>
          <p:nvPr/>
        </p:nvSpPr>
        <p:spPr>
          <a:xfrm rot="21405095">
            <a:off x="905294" y="4196799"/>
            <a:ext cx="2287253" cy="744279"/>
          </a:xfrm>
          <a:custGeom>
            <a:avLst/>
            <a:gdLst>
              <a:gd name="connsiteX0" fmla="*/ 0 w 2254102"/>
              <a:gd name="connsiteY0" fmla="*/ 499731 h 744279"/>
              <a:gd name="connsiteX1" fmla="*/ 2147776 w 2254102"/>
              <a:gd name="connsiteY1" fmla="*/ 0 h 744279"/>
              <a:gd name="connsiteX2" fmla="*/ 2254102 w 2254102"/>
              <a:gd name="connsiteY2" fmla="*/ 723014 h 744279"/>
              <a:gd name="connsiteX3" fmla="*/ 329609 w 2254102"/>
              <a:gd name="connsiteY3" fmla="*/ 744279 h 744279"/>
              <a:gd name="connsiteX4" fmla="*/ 0 w 2254102"/>
              <a:gd name="connsiteY4" fmla="*/ 499731 h 744279"/>
              <a:gd name="connsiteX0" fmla="*/ 0 w 2315470"/>
              <a:gd name="connsiteY0" fmla="*/ 460373 h 744279"/>
              <a:gd name="connsiteX1" fmla="*/ 2209144 w 2315470"/>
              <a:gd name="connsiteY1" fmla="*/ 0 h 744279"/>
              <a:gd name="connsiteX2" fmla="*/ 2315470 w 2315470"/>
              <a:gd name="connsiteY2" fmla="*/ 723014 h 744279"/>
              <a:gd name="connsiteX3" fmla="*/ 390977 w 2315470"/>
              <a:gd name="connsiteY3" fmla="*/ 744279 h 744279"/>
              <a:gd name="connsiteX4" fmla="*/ 0 w 2315470"/>
              <a:gd name="connsiteY4" fmla="*/ 460373 h 74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470" h="744279">
                <a:moveTo>
                  <a:pt x="0" y="460373"/>
                </a:moveTo>
                <a:lnTo>
                  <a:pt x="2209144" y="0"/>
                </a:lnTo>
                <a:lnTo>
                  <a:pt x="2315470" y="723014"/>
                </a:lnTo>
                <a:lnTo>
                  <a:pt x="390977" y="744279"/>
                </a:lnTo>
                <a:lnTo>
                  <a:pt x="0" y="4603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 b="1">
              <a:solidFill>
                <a:schemeClr val="tx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286837" y="4498985"/>
            <a:ext cx="1977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Urban Thinking</a:t>
            </a:r>
            <a:endParaRPr lang="en-US" sz="2000" dirty="0"/>
          </a:p>
        </p:txBody>
      </p:sp>
      <p:sp>
        <p:nvSpPr>
          <p:cNvPr id="38" name="37 Forma libre"/>
          <p:cNvSpPr/>
          <p:nvPr/>
        </p:nvSpPr>
        <p:spPr>
          <a:xfrm>
            <a:off x="1095930" y="3898007"/>
            <a:ext cx="1662321" cy="669271"/>
          </a:xfrm>
          <a:custGeom>
            <a:avLst/>
            <a:gdLst>
              <a:gd name="connsiteX0" fmla="*/ 0 w 2083982"/>
              <a:gd name="connsiteY0" fmla="*/ 0 h 818707"/>
              <a:gd name="connsiteX1" fmla="*/ 0 w 2083982"/>
              <a:gd name="connsiteY1" fmla="*/ 818707 h 818707"/>
              <a:gd name="connsiteX2" fmla="*/ 2083982 w 2083982"/>
              <a:gd name="connsiteY2" fmla="*/ 786810 h 818707"/>
              <a:gd name="connsiteX3" fmla="*/ 1701210 w 2083982"/>
              <a:gd name="connsiteY3" fmla="*/ 265814 h 818707"/>
              <a:gd name="connsiteX4" fmla="*/ 0 w 2083982"/>
              <a:gd name="connsiteY4" fmla="*/ 0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982" h="818707">
                <a:moveTo>
                  <a:pt x="0" y="0"/>
                </a:moveTo>
                <a:lnTo>
                  <a:pt x="0" y="818707"/>
                </a:lnTo>
                <a:lnTo>
                  <a:pt x="2083982" y="786810"/>
                </a:lnTo>
                <a:lnTo>
                  <a:pt x="1701210" y="2658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111705" y="4096464"/>
            <a:ext cx="1433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 Semibold" pitchFamily="34" charset="0"/>
              </a:rPr>
              <a:t>Innovation</a:t>
            </a:r>
            <a:endParaRPr lang="en-US" sz="2000" dirty="0">
              <a:latin typeface="Segoe UI Semibold" pitchFamily="34" charset="0"/>
            </a:endParaRPr>
          </a:p>
        </p:txBody>
      </p:sp>
      <p:sp>
        <p:nvSpPr>
          <p:cNvPr id="40" name="39 Forma libre"/>
          <p:cNvSpPr/>
          <p:nvPr/>
        </p:nvSpPr>
        <p:spPr>
          <a:xfrm>
            <a:off x="1219469" y="4896207"/>
            <a:ext cx="2448272" cy="437984"/>
          </a:xfrm>
          <a:custGeom>
            <a:avLst/>
            <a:gdLst>
              <a:gd name="connsiteX0" fmla="*/ 712381 w 3753293"/>
              <a:gd name="connsiteY0" fmla="*/ 0 h 723014"/>
              <a:gd name="connsiteX1" fmla="*/ 3753293 w 3753293"/>
              <a:gd name="connsiteY1" fmla="*/ 74427 h 723014"/>
              <a:gd name="connsiteX2" fmla="*/ 3710763 w 3753293"/>
              <a:gd name="connsiteY2" fmla="*/ 627320 h 723014"/>
              <a:gd name="connsiteX3" fmla="*/ 0 w 3753293"/>
              <a:gd name="connsiteY3" fmla="*/ 723014 h 723014"/>
              <a:gd name="connsiteX4" fmla="*/ 712381 w 3753293"/>
              <a:gd name="connsiteY4" fmla="*/ 0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3293" h="723014">
                <a:moveTo>
                  <a:pt x="712381" y="0"/>
                </a:moveTo>
                <a:lnTo>
                  <a:pt x="3753293" y="74427"/>
                </a:lnTo>
                <a:lnTo>
                  <a:pt x="3710763" y="627320"/>
                </a:lnTo>
                <a:lnTo>
                  <a:pt x="0" y="723014"/>
                </a:lnTo>
                <a:lnTo>
                  <a:pt x="71238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 b="1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655980" y="4891190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Segoe UI Semibold" pitchFamily="34" charset="0"/>
              </a:rPr>
              <a:t>+ 34 629066882</a:t>
            </a:r>
            <a:endParaRPr lang="ca-ES" dirty="0">
              <a:solidFill>
                <a:schemeClr val="bg1"/>
              </a:solidFill>
              <a:latin typeface="Segoe UI Semibold" pitchFamily="34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6" y="5829675"/>
            <a:ext cx="296832" cy="32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 descr="https://twitter.com/images/resources/twitter-bird-white-on-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6" y="6239371"/>
            <a:ext cx="296832" cy="3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CuadroTexto"/>
          <p:cNvSpPr txBox="1"/>
          <p:nvPr/>
        </p:nvSpPr>
        <p:spPr>
          <a:xfrm>
            <a:off x="783480" y="5781911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Segoe UI Semibold" pitchFamily="34" charset="0"/>
              </a:rPr>
              <a:t>alfons.segura</a:t>
            </a:r>
            <a:endParaRPr lang="ca-ES" dirty="0">
              <a:latin typeface="Segoe UI Semibold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797411" y="619160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egoe UI Semibold" pitchFamily="34" charset="0"/>
              </a:rPr>
              <a:t>@</a:t>
            </a:r>
            <a:r>
              <a:rPr lang="es-ES" dirty="0" err="1" smtClean="0">
                <a:latin typeface="Segoe UI Semibold" pitchFamily="34" charset="0"/>
              </a:rPr>
              <a:t>AlfonsSegura</a:t>
            </a:r>
            <a:endParaRPr lang="ca-ES" dirty="0">
              <a:latin typeface="Segoe UI Semibold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216" y="5390617"/>
            <a:ext cx="296832" cy="32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46 CuadroTexto"/>
          <p:cNvSpPr txBox="1"/>
          <p:nvPr/>
        </p:nvSpPr>
        <p:spPr>
          <a:xfrm>
            <a:off x="783480" y="5366735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egoe UI Semibold" pitchFamily="34" charset="0"/>
              </a:rPr>
              <a:t>alfons.segura@gmail.com</a:t>
            </a:r>
            <a:endParaRPr lang="ca-ES" dirty="0">
              <a:latin typeface="Segoe UI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/>
          <p:nvPr/>
        </p:nvSpPr>
        <p:spPr>
          <a:xfrm>
            <a:off x="251520" y="260648"/>
            <a:ext cx="4392488" cy="1224136"/>
          </a:xfrm>
          <a:custGeom>
            <a:avLst/>
            <a:gdLst>
              <a:gd name="connsiteX0" fmla="*/ 0 w 2083982"/>
              <a:gd name="connsiteY0" fmla="*/ 0 h 818707"/>
              <a:gd name="connsiteX1" fmla="*/ 0 w 2083982"/>
              <a:gd name="connsiteY1" fmla="*/ 818707 h 818707"/>
              <a:gd name="connsiteX2" fmla="*/ 2083982 w 2083982"/>
              <a:gd name="connsiteY2" fmla="*/ 786810 h 818707"/>
              <a:gd name="connsiteX3" fmla="*/ 1701210 w 2083982"/>
              <a:gd name="connsiteY3" fmla="*/ 265814 h 818707"/>
              <a:gd name="connsiteX4" fmla="*/ 0 w 2083982"/>
              <a:gd name="connsiteY4" fmla="*/ 0 h 818707"/>
              <a:gd name="connsiteX0" fmla="*/ 0 w 2083982"/>
              <a:gd name="connsiteY0" fmla="*/ 0 h 818707"/>
              <a:gd name="connsiteX1" fmla="*/ 0 w 2083982"/>
              <a:gd name="connsiteY1" fmla="*/ 818707 h 818707"/>
              <a:gd name="connsiteX2" fmla="*/ 2083982 w 2083982"/>
              <a:gd name="connsiteY2" fmla="*/ 786810 h 818707"/>
              <a:gd name="connsiteX3" fmla="*/ 1749293 w 2083982"/>
              <a:gd name="connsiteY3" fmla="*/ 161888 h 818707"/>
              <a:gd name="connsiteX4" fmla="*/ 0 w 2083982"/>
              <a:gd name="connsiteY4" fmla="*/ 0 h 818707"/>
              <a:gd name="connsiteX0" fmla="*/ 0 w 2083982"/>
              <a:gd name="connsiteY0" fmla="*/ 0 h 818707"/>
              <a:gd name="connsiteX1" fmla="*/ 0 w 2083982"/>
              <a:gd name="connsiteY1" fmla="*/ 818707 h 818707"/>
              <a:gd name="connsiteX2" fmla="*/ 2083982 w 2083982"/>
              <a:gd name="connsiteY2" fmla="*/ 786810 h 818707"/>
              <a:gd name="connsiteX3" fmla="*/ 1540683 w 2083982"/>
              <a:gd name="connsiteY3" fmla="*/ 228002 h 818707"/>
              <a:gd name="connsiteX4" fmla="*/ 0 w 2083982"/>
              <a:gd name="connsiteY4" fmla="*/ 0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982" h="818707">
                <a:moveTo>
                  <a:pt x="0" y="0"/>
                </a:moveTo>
                <a:lnTo>
                  <a:pt x="0" y="818707"/>
                </a:lnTo>
                <a:lnTo>
                  <a:pt x="2083982" y="786810"/>
                </a:lnTo>
                <a:lnTo>
                  <a:pt x="1540683" y="2280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51520" y="867417"/>
            <a:ext cx="3599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>
                <a:latin typeface="Segoe UI Semibold" pitchFamily="34" charset="0"/>
              </a:rPr>
              <a:t>Objectif de la présentation</a:t>
            </a:r>
            <a:endParaRPr lang="fr-FR" sz="2200" dirty="0">
              <a:latin typeface="Segoe UI Semi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8" t="13235" r="33826" b="10845"/>
          <a:stretch/>
        </p:blipFill>
        <p:spPr bwMode="auto">
          <a:xfrm>
            <a:off x="628601" y="2092245"/>
            <a:ext cx="3284856" cy="41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Marcador de texto"/>
          <p:cNvSpPr>
            <a:spLocks noGrp="1"/>
          </p:cNvSpPr>
          <p:nvPr>
            <p:ph type="body" sz="quarter" idx="14"/>
          </p:nvPr>
        </p:nvSpPr>
        <p:spPr>
          <a:xfrm>
            <a:off x="628600" y="1700808"/>
            <a:ext cx="2503239" cy="369332"/>
          </a:xfrm>
        </p:spPr>
        <p:txBody>
          <a:bodyPr/>
          <a:lstStyle/>
          <a:p>
            <a:pPr marL="0" indent="0">
              <a:buNone/>
            </a:pPr>
            <a:r>
              <a:rPr lang="fr-FR" sz="1800" b="1" dirty="0" smtClean="0">
                <a:solidFill>
                  <a:schemeClr val="accent6"/>
                </a:solidFill>
              </a:rPr>
              <a:t>Recueil d’expériences:</a:t>
            </a:r>
            <a:endParaRPr lang="fr-FR" sz="1800" b="1" dirty="0">
              <a:solidFill>
                <a:schemeClr val="accent6"/>
              </a:solidFill>
            </a:endParaRPr>
          </a:p>
        </p:txBody>
      </p:sp>
      <p:sp>
        <p:nvSpPr>
          <p:cNvPr id="7" name="3 Marcador de texto"/>
          <p:cNvSpPr>
            <a:spLocks noGrp="1"/>
          </p:cNvSpPr>
          <p:nvPr>
            <p:ph type="body" sz="quarter" idx="14"/>
          </p:nvPr>
        </p:nvSpPr>
        <p:spPr>
          <a:xfrm>
            <a:off x="4283968" y="2204864"/>
            <a:ext cx="4104456" cy="3416320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accent6"/>
                </a:solidFill>
              </a:rPr>
              <a:t>Réflexion critique sur les processus</a:t>
            </a:r>
          </a:p>
          <a:p>
            <a:r>
              <a:rPr lang="fr-FR" sz="2400" b="1" dirty="0" smtClean="0"/>
              <a:t>Défis et problèmes</a:t>
            </a:r>
          </a:p>
          <a:p>
            <a:endParaRPr lang="fr-FR" sz="2400" b="1" dirty="0" smtClean="0">
              <a:solidFill>
                <a:schemeClr val="accent6"/>
              </a:solidFill>
            </a:endParaRPr>
          </a:p>
          <a:p>
            <a:endParaRPr lang="fr-FR" sz="24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fr-FR" sz="2800" b="1" dirty="0" smtClean="0"/>
              <a:t>Quel avenir pour les SDV ?</a:t>
            </a:r>
            <a:endParaRPr lang="fr-FR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SDV, un voyage allée – retour</a:t>
            </a:r>
            <a:br>
              <a:rPr lang="fr-FR" dirty="0" smtClean="0"/>
            </a:br>
            <a:r>
              <a:rPr lang="fr-FR" dirty="0" smtClean="0"/>
              <a:t>Les villes n’ont pas toujours la initiative</a:t>
            </a:r>
            <a:endParaRPr lang="fr-FR" dirty="0"/>
          </a:p>
        </p:txBody>
      </p:sp>
      <p:sp>
        <p:nvSpPr>
          <p:cNvPr id="207" name="206 Rectángulo"/>
          <p:cNvSpPr/>
          <p:nvPr/>
        </p:nvSpPr>
        <p:spPr>
          <a:xfrm>
            <a:off x="0" y="5699747"/>
            <a:ext cx="9144000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Dans la plupart des expériences méditerranéennes, la initiative c’est de la part des bailleurs de fonds ou des réseaux des villes</a:t>
            </a:r>
            <a:endParaRPr lang="fr-FR" sz="160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939176" y="1700808"/>
            <a:ext cx="7616060" cy="3457851"/>
            <a:chOff x="939176" y="1700808"/>
            <a:chExt cx="7616060" cy="3457851"/>
          </a:xfrm>
        </p:grpSpPr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7136011" y="2934296"/>
              <a:ext cx="134938" cy="190500"/>
            </a:xfrm>
            <a:custGeom>
              <a:avLst/>
              <a:gdLst>
                <a:gd name="T0" fmla="*/ 2147483647 w 87"/>
                <a:gd name="T1" fmla="*/ 2147483647 h 136"/>
                <a:gd name="T2" fmla="*/ 0 w 87"/>
                <a:gd name="T3" fmla="*/ 2147483647 h 136"/>
                <a:gd name="T4" fmla="*/ 2147483647 w 87"/>
                <a:gd name="T5" fmla="*/ 2147483647 h 136"/>
                <a:gd name="T6" fmla="*/ 2147483647 w 87"/>
                <a:gd name="T7" fmla="*/ 2147483647 h 136"/>
                <a:gd name="T8" fmla="*/ 2147483647 w 87"/>
                <a:gd name="T9" fmla="*/ 2147483647 h 136"/>
                <a:gd name="T10" fmla="*/ 2147483647 w 87"/>
                <a:gd name="T11" fmla="*/ 2147483647 h 136"/>
                <a:gd name="T12" fmla="*/ 2147483647 w 87"/>
                <a:gd name="T13" fmla="*/ 2147483647 h 136"/>
                <a:gd name="T14" fmla="*/ 2147483647 w 87"/>
                <a:gd name="T15" fmla="*/ 2147483647 h 136"/>
                <a:gd name="T16" fmla="*/ 2147483647 w 87"/>
                <a:gd name="T17" fmla="*/ 2147483647 h 136"/>
                <a:gd name="T18" fmla="*/ 2147483647 w 87"/>
                <a:gd name="T19" fmla="*/ 2147483647 h 136"/>
                <a:gd name="T20" fmla="*/ 2147483647 w 87"/>
                <a:gd name="T21" fmla="*/ 2147483647 h 136"/>
                <a:gd name="T22" fmla="*/ 2147483647 w 87"/>
                <a:gd name="T23" fmla="*/ 2147483647 h 136"/>
                <a:gd name="T24" fmla="*/ 2147483647 w 87"/>
                <a:gd name="T25" fmla="*/ 2147483647 h 136"/>
                <a:gd name="T26" fmla="*/ 2147483647 w 87"/>
                <a:gd name="T27" fmla="*/ 2147483647 h 136"/>
                <a:gd name="T28" fmla="*/ 2147483647 w 87"/>
                <a:gd name="T29" fmla="*/ 2147483647 h 136"/>
                <a:gd name="T30" fmla="*/ 2147483647 w 87"/>
                <a:gd name="T31" fmla="*/ 2147483647 h 136"/>
                <a:gd name="T32" fmla="*/ 2147483647 w 87"/>
                <a:gd name="T33" fmla="*/ 0 h 136"/>
                <a:gd name="T34" fmla="*/ 2147483647 w 87"/>
                <a:gd name="T35" fmla="*/ 2147483647 h 136"/>
                <a:gd name="T36" fmla="*/ 2147483647 w 87"/>
                <a:gd name="T37" fmla="*/ 2147483647 h 136"/>
                <a:gd name="T38" fmla="*/ 2147483647 w 87"/>
                <a:gd name="T39" fmla="*/ 2147483647 h 1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136"/>
                <a:gd name="T62" fmla="*/ 87 w 87"/>
                <a:gd name="T63" fmla="*/ 136 h 1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136">
                  <a:moveTo>
                    <a:pt x="13" y="22"/>
                  </a:moveTo>
                  <a:lnTo>
                    <a:pt x="0" y="39"/>
                  </a:lnTo>
                  <a:cubicBezTo>
                    <a:pt x="2" y="41"/>
                    <a:pt x="27" y="35"/>
                    <a:pt x="28" y="37"/>
                  </a:cubicBezTo>
                  <a:cubicBezTo>
                    <a:pt x="29" y="39"/>
                    <a:pt x="7" y="46"/>
                    <a:pt x="6" y="52"/>
                  </a:cubicBezTo>
                  <a:lnTo>
                    <a:pt x="25" y="73"/>
                  </a:lnTo>
                  <a:cubicBezTo>
                    <a:pt x="28" y="78"/>
                    <a:pt x="26" y="79"/>
                    <a:pt x="27" y="81"/>
                  </a:cubicBezTo>
                  <a:cubicBezTo>
                    <a:pt x="28" y="83"/>
                    <a:pt x="31" y="84"/>
                    <a:pt x="33" y="84"/>
                  </a:cubicBezTo>
                  <a:cubicBezTo>
                    <a:pt x="35" y="84"/>
                    <a:pt x="37" y="76"/>
                    <a:pt x="37" y="78"/>
                  </a:cubicBezTo>
                  <a:cubicBezTo>
                    <a:pt x="37" y="80"/>
                    <a:pt x="33" y="86"/>
                    <a:pt x="33" y="96"/>
                  </a:cubicBezTo>
                  <a:lnTo>
                    <a:pt x="36" y="136"/>
                  </a:lnTo>
                  <a:lnTo>
                    <a:pt x="66" y="129"/>
                  </a:lnTo>
                  <a:lnTo>
                    <a:pt x="67" y="93"/>
                  </a:lnTo>
                  <a:cubicBezTo>
                    <a:pt x="65" y="82"/>
                    <a:pt x="58" y="72"/>
                    <a:pt x="54" y="63"/>
                  </a:cubicBezTo>
                  <a:cubicBezTo>
                    <a:pt x="50" y="54"/>
                    <a:pt x="41" y="47"/>
                    <a:pt x="45" y="40"/>
                  </a:cubicBezTo>
                  <a:lnTo>
                    <a:pt x="81" y="22"/>
                  </a:lnTo>
                  <a:cubicBezTo>
                    <a:pt x="87" y="21"/>
                    <a:pt x="83" y="35"/>
                    <a:pt x="80" y="31"/>
                  </a:cubicBezTo>
                  <a:cubicBezTo>
                    <a:pt x="77" y="27"/>
                    <a:pt x="67" y="3"/>
                    <a:pt x="60" y="0"/>
                  </a:cubicBezTo>
                  <a:lnTo>
                    <a:pt x="36" y="12"/>
                  </a:lnTo>
                  <a:cubicBezTo>
                    <a:pt x="32" y="16"/>
                    <a:pt x="38" y="22"/>
                    <a:pt x="34" y="24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accent5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2600683" y="3323754"/>
              <a:ext cx="31750" cy="12700"/>
            </a:xfrm>
            <a:custGeom>
              <a:avLst/>
              <a:gdLst>
                <a:gd name="T0" fmla="*/ 0 w 21"/>
                <a:gd name="T1" fmla="*/ 0 h 9"/>
                <a:gd name="T2" fmla="*/ 0 w 21"/>
                <a:gd name="T3" fmla="*/ 0 h 9"/>
                <a:gd name="T4" fmla="*/ 2147483647 w 21"/>
                <a:gd name="T5" fmla="*/ 2147483647 h 9"/>
                <a:gd name="T6" fmla="*/ 2147483647 w 21"/>
                <a:gd name="T7" fmla="*/ 2147483647 h 9"/>
                <a:gd name="T8" fmla="*/ 0 w 21"/>
                <a:gd name="T9" fmla="*/ 0 h 9"/>
                <a:gd name="T10" fmla="*/ 0 w 21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9"/>
                <a:gd name="T20" fmla="*/ 21 w 21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9">
                  <a:moveTo>
                    <a:pt x="0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4802386" y="2935883"/>
              <a:ext cx="41275" cy="79375"/>
            </a:xfrm>
            <a:custGeom>
              <a:avLst/>
              <a:gdLst>
                <a:gd name="T0" fmla="*/ 0 w 28"/>
                <a:gd name="T1" fmla="*/ 2147483647 h 52"/>
                <a:gd name="T2" fmla="*/ 0 w 28"/>
                <a:gd name="T3" fmla="*/ 2147483647 h 52"/>
                <a:gd name="T4" fmla="*/ 0 w 28"/>
                <a:gd name="T5" fmla="*/ 2147483647 h 52"/>
                <a:gd name="T6" fmla="*/ 2147483647 w 28"/>
                <a:gd name="T7" fmla="*/ 0 h 52"/>
                <a:gd name="T8" fmla="*/ 2147483647 w 28"/>
                <a:gd name="T9" fmla="*/ 2147483647 h 52"/>
                <a:gd name="T10" fmla="*/ 2147483647 w 28"/>
                <a:gd name="T11" fmla="*/ 2147483647 h 52"/>
                <a:gd name="T12" fmla="*/ 0 w 28"/>
                <a:gd name="T13" fmla="*/ 2147483647 h 52"/>
                <a:gd name="T14" fmla="*/ 0 w 28"/>
                <a:gd name="T15" fmla="*/ 214748364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52"/>
                <a:gd name="T26" fmla="*/ 28 w 28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52">
                  <a:moveTo>
                    <a:pt x="0" y="38"/>
                  </a:moveTo>
                  <a:lnTo>
                    <a:pt x="0" y="38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7" y="30"/>
                  </a:lnTo>
                  <a:lnTo>
                    <a:pt x="13" y="51"/>
                  </a:lnTo>
                  <a:lnTo>
                    <a:pt x="0" y="38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2464152" y="4246091"/>
              <a:ext cx="431799" cy="887413"/>
              <a:chOff x="1825" y="3376"/>
              <a:chExt cx="289" cy="584"/>
            </a:xfrm>
            <a:solidFill>
              <a:schemeClr val="accent5"/>
            </a:solidFill>
          </p:grpSpPr>
          <p:sp>
            <p:nvSpPr>
              <p:cNvPr id="9" name="Freeform 22"/>
              <p:cNvSpPr>
                <a:spLocks/>
              </p:cNvSpPr>
              <p:nvPr/>
            </p:nvSpPr>
            <p:spPr bwMode="auto">
              <a:xfrm>
                <a:off x="1825" y="3376"/>
                <a:ext cx="289" cy="531"/>
              </a:xfrm>
              <a:custGeom>
                <a:avLst/>
                <a:gdLst>
                  <a:gd name="T0" fmla="*/ 0 w 289"/>
                  <a:gd name="T1" fmla="*/ 490 h 531"/>
                  <a:gd name="T2" fmla="*/ 0 w 289"/>
                  <a:gd name="T3" fmla="*/ 490 h 531"/>
                  <a:gd name="T4" fmla="*/ 3 w 289"/>
                  <a:gd name="T5" fmla="*/ 501 h 531"/>
                  <a:gd name="T6" fmla="*/ 14 w 289"/>
                  <a:gd name="T7" fmla="*/ 497 h 531"/>
                  <a:gd name="T8" fmla="*/ 20 w 289"/>
                  <a:gd name="T9" fmla="*/ 524 h 531"/>
                  <a:gd name="T10" fmla="*/ 72 w 289"/>
                  <a:gd name="T11" fmla="*/ 530 h 531"/>
                  <a:gd name="T12" fmla="*/ 58 w 289"/>
                  <a:gd name="T13" fmla="*/ 516 h 531"/>
                  <a:gd name="T14" fmla="*/ 69 w 289"/>
                  <a:gd name="T15" fmla="*/ 480 h 531"/>
                  <a:gd name="T16" fmla="*/ 79 w 289"/>
                  <a:gd name="T17" fmla="*/ 487 h 531"/>
                  <a:gd name="T18" fmla="*/ 112 w 289"/>
                  <a:gd name="T19" fmla="*/ 436 h 531"/>
                  <a:gd name="T20" fmla="*/ 87 w 289"/>
                  <a:gd name="T21" fmla="*/ 408 h 531"/>
                  <a:gd name="T22" fmla="*/ 115 w 289"/>
                  <a:gd name="T23" fmla="*/ 391 h 531"/>
                  <a:gd name="T24" fmla="*/ 119 w 289"/>
                  <a:gd name="T25" fmla="*/ 365 h 531"/>
                  <a:gd name="T26" fmla="*/ 133 w 289"/>
                  <a:gd name="T27" fmla="*/ 354 h 531"/>
                  <a:gd name="T28" fmla="*/ 122 w 289"/>
                  <a:gd name="T29" fmla="*/ 348 h 531"/>
                  <a:gd name="T30" fmla="*/ 143 w 289"/>
                  <a:gd name="T31" fmla="*/ 348 h 531"/>
                  <a:gd name="T32" fmla="*/ 141 w 289"/>
                  <a:gd name="T33" fmla="*/ 336 h 531"/>
                  <a:gd name="T34" fmla="*/ 131 w 289"/>
                  <a:gd name="T35" fmla="*/ 345 h 531"/>
                  <a:gd name="T36" fmla="*/ 122 w 289"/>
                  <a:gd name="T37" fmla="*/ 336 h 531"/>
                  <a:gd name="T38" fmla="*/ 121 w 289"/>
                  <a:gd name="T39" fmla="*/ 316 h 531"/>
                  <a:gd name="T40" fmla="*/ 160 w 289"/>
                  <a:gd name="T41" fmla="*/ 318 h 531"/>
                  <a:gd name="T42" fmla="*/ 163 w 289"/>
                  <a:gd name="T43" fmla="*/ 279 h 531"/>
                  <a:gd name="T44" fmla="*/ 225 w 289"/>
                  <a:gd name="T45" fmla="*/ 273 h 531"/>
                  <a:gd name="T46" fmla="*/ 244 w 289"/>
                  <a:gd name="T47" fmla="*/ 246 h 531"/>
                  <a:gd name="T48" fmla="*/ 219 w 289"/>
                  <a:gd name="T49" fmla="*/ 197 h 531"/>
                  <a:gd name="T50" fmla="*/ 231 w 289"/>
                  <a:gd name="T51" fmla="*/ 135 h 531"/>
                  <a:gd name="T52" fmla="*/ 288 w 289"/>
                  <a:gd name="T53" fmla="*/ 85 h 531"/>
                  <a:gd name="T54" fmla="*/ 286 w 289"/>
                  <a:gd name="T55" fmla="*/ 62 h 531"/>
                  <a:gd name="T56" fmla="*/ 276 w 289"/>
                  <a:gd name="T57" fmla="*/ 61 h 531"/>
                  <a:gd name="T58" fmla="*/ 260 w 289"/>
                  <a:gd name="T59" fmla="*/ 88 h 531"/>
                  <a:gd name="T60" fmla="*/ 220 w 289"/>
                  <a:gd name="T61" fmla="*/ 86 h 531"/>
                  <a:gd name="T62" fmla="*/ 228 w 289"/>
                  <a:gd name="T63" fmla="*/ 56 h 531"/>
                  <a:gd name="T64" fmla="*/ 159 w 289"/>
                  <a:gd name="T65" fmla="*/ 8 h 531"/>
                  <a:gd name="T66" fmla="*/ 134 w 289"/>
                  <a:gd name="T67" fmla="*/ 5 h 531"/>
                  <a:gd name="T68" fmla="*/ 132 w 289"/>
                  <a:gd name="T69" fmla="*/ 15 h 531"/>
                  <a:gd name="T70" fmla="*/ 105 w 289"/>
                  <a:gd name="T71" fmla="*/ 0 h 531"/>
                  <a:gd name="T72" fmla="*/ 90 w 289"/>
                  <a:gd name="T73" fmla="*/ 18 h 531"/>
                  <a:gd name="T74" fmla="*/ 89 w 289"/>
                  <a:gd name="T75" fmla="*/ 36 h 531"/>
                  <a:gd name="T76" fmla="*/ 72 w 289"/>
                  <a:gd name="T77" fmla="*/ 44 h 531"/>
                  <a:gd name="T78" fmla="*/ 72 w 289"/>
                  <a:gd name="T79" fmla="*/ 81 h 531"/>
                  <a:gd name="T80" fmla="*/ 55 w 289"/>
                  <a:gd name="T81" fmla="*/ 102 h 531"/>
                  <a:gd name="T82" fmla="*/ 41 w 289"/>
                  <a:gd name="T83" fmla="*/ 153 h 531"/>
                  <a:gd name="T84" fmla="*/ 52 w 289"/>
                  <a:gd name="T85" fmla="*/ 201 h 531"/>
                  <a:gd name="T86" fmla="*/ 33 w 289"/>
                  <a:gd name="T87" fmla="*/ 242 h 531"/>
                  <a:gd name="T88" fmla="*/ 20 w 289"/>
                  <a:gd name="T89" fmla="*/ 346 h 531"/>
                  <a:gd name="T90" fmla="*/ 30 w 289"/>
                  <a:gd name="T91" fmla="*/ 384 h 531"/>
                  <a:gd name="T92" fmla="*/ 21 w 289"/>
                  <a:gd name="T93" fmla="*/ 387 h 531"/>
                  <a:gd name="T94" fmla="*/ 25 w 289"/>
                  <a:gd name="T95" fmla="*/ 420 h 531"/>
                  <a:gd name="T96" fmla="*/ 0 w 289"/>
                  <a:gd name="T97" fmla="*/ 490 h 531"/>
                  <a:gd name="T98" fmla="*/ 0 w 289"/>
                  <a:gd name="T99" fmla="*/ 490 h 5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9"/>
                  <a:gd name="T151" fmla="*/ 0 h 531"/>
                  <a:gd name="T152" fmla="*/ 289 w 289"/>
                  <a:gd name="T153" fmla="*/ 531 h 53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9" h="531">
                    <a:moveTo>
                      <a:pt x="0" y="490"/>
                    </a:moveTo>
                    <a:lnTo>
                      <a:pt x="0" y="490"/>
                    </a:lnTo>
                    <a:lnTo>
                      <a:pt x="3" y="501"/>
                    </a:lnTo>
                    <a:lnTo>
                      <a:pt x="14" y="497"/>
                    </a:lnTo>
                    <a:lnTo>
                      <a:pt x="20" y="524"/>
                    </a:lnTo>
                    <a:lnTo>
                      <a:pt x="72" y="530"/>
                    </a:lnTo>
                    <a:lnTo>
                      <a:pt x="58" y="516"/>
                    </a:lnTo>
                    <a:lnTo>
                      <a:pt x="69" y="480"/>
                    </a:lnTo>
                    <a:lnTo>
                      <a:pt x="79" y="487"/>
                    </a:lnTo>
                    <a:lnTo>
                      <a:pt x="112" y="436"/>
                    </a:lnTo>
                    <a:lnTo>
                      <a:pt x="87" y="408"/>
                    </a:lnTo>
                    <a:lnTo>
                      <a:pt x="115" y="391"/>
                    </a:lnTo>
                    <a:lnTo>
                      <a:pt x="119" y="365"/>
                    </a:lnTo>
                    <a:lnTo>
                      <a:pt x="133" y="354"/>
                    </a:lnTo>
                    <a:lnTo>
                      <a:pt x="122" y="348"/>
                    </a:lnTo>
                    <a:lnTo>
                      <a:pt x="143" y="348"/>
                    </a:lnTo>
                    <a:lnTo>
                      <a:pt x="141" y="336"/>
                    </a:lnTo>
                    <a:lnTo>
                      <a:pt x="131" y="345"/>
                    </a:lnTo>
                    <a:lnTo>
                      <a:pt x="122" y="336"/>
                    </a:lnTo>
                    <a:lnTo>
                      <a:pt x="121" y="316"/>
                    </a:lnTo>
                    <a:lnTo>
                      <a:pt x="160" y="318"/>
                    </a:lnTo>
                    <a:lnTo>
                      <a:pt x="163" y="279"/>
                    </a:lnTo>
                    <a:lnTo>
                      <a:pt x="225" y="273"/>
                    </a:lnTo>
                    <a:lnTo>
                      <a:pt x="244" y="246"/>
                    </a:lnTo>
                    <a:lnTo>
                      <a:pt x="219" y="197"/>
                    </a:lnTo>
                    <a:lnTo>
                      <a:pt x="231" y="135"/>
                    </a:lnTo>
                    <a:lnTo>
                      <a:pt x="288" y="85"/>
                    </a:lnTo>
                    <a:lnTo>
                      <a:pt x="286" y="62"/>
                    </a:lnTo>
                    <a:lnTo>
                      <a:pt x="276" y="61"/>
                    </a:lnTo>
                    <a:lnTo>
                      <a:pt x="260" y="88"/>
                    </a:lnTo>
                    <a:lnTo>
                      <a:pt x="220" y="86"/>
                    </a:lnTo>
                    <a:lnTo>
                      <a:pt x="228" y="56"/>
                    </a:lnTo>
                    <a:lnTo>
                      <a:pt x="159" y="8"/>
                    </a:lnTo>
                    <a:lnTo>
                      <a:pt x="134" y="5"/>
                    </a:lnTo>
                    <a:lnTo>
                      <a:pt x="132" y="15"/>
                    </a:lnTo>
                    <a:lnTo>
                      <a:pt x="105" y="0"/>
                    </a:lnTo>
                    <a:lnTo>
                      <a:pt x="90" y="18"/>
                    </a:lnTo>
                    <a:lnTo>
                      <a:pt x="89" y="36"/>
                    </a:lnTo>
                    <a:lnTo>
                      <a:pt x="72" y="44"/>
                    </a:lnTo>
                    <a:lnTo>
                      <a:pt x="72" y="81"/>
                    </a:lnTo>
                    <a:lnTo>
                      <a:pt x="55" y="102"/>
                    </a:lnTo>
                    <a:lnTo>
                      <a:pt x="41" y="153"/>
                    </a:lnTo>
                    <a:lnTo>
                      <a:pt x="52" y="201"/>
                    </a:lnTo>
                    <a:lnTo>
                      <a:pt x="33" y="242"/>
                    </a:lnTo>
                    <a:lnTo>
                      <a:pt x="20" y="346"/>
                    </a:lnTo>
                    <a:lnTo>
                      <a:pt x="30" y="384"/>
                    </a:lnTo>
                    <a:lnTo>
                      <a:pt x="21" y="387"/>
                    </a:lnTo>
                    <a:lnTo>
                      <a:pt x="25" y="420"/>
                    </a:lnTo>
                    <a:lnTo>
                      <a:pt x="0" y="490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>
                <a:off x="1894" y="3914"/>
                <a:ext cx="53" cy="46"/>
              </a:xfrm>
              <a:custGeom>
                <a:avLst/>
                <a:gdLst>
                  <a:gd name="T0" fmla="*/ 0 w 53"/>
                  <a:gd name="T1" fmla="*/ 0 h 46"/>
                  <a:gd name="T2" fmla="*/ 0 w 53"/>
                  <a:gd name="T3" fmla="*/ 0 h 46"/>
                  <a:gd name="T4" fmla="*/ 2 w 53"/>
                  <a:gd name="T5" fmla="*/ 45 h 46"/>
                  <a:gd name="T6" fmla="*/ 52 w 53"/>
                  <a:gd name="T7" fmla="*/ 40 h 46"/>
                  <a:gd name="T8" fmla="*/ 12 w 53"/>
                  <a:gd name="T9" fmla="*/ 22 h 46"/>
                  <a:gd name="T10" fmla="*/ 0 w 53"/>
                  <a:gd name="T11" fmla="*/ 0 h 46"/>
                  <a:gd name="T12" fmla="*/ 0 w 53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46"/>
                  <a:gd name="T23" fmla="*/ 53 w 53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46">
                    <a:moveTo>
                      <a:pt x="0" y="0"/>
                    </a:moveTo>
                    <a:lnTo>
                      <a:pt x="0" y="0"/>
                    </a:lnTo>
                    <a:lnTo>
                      <a:pt x="2" y="45"/>
                    </a:lnTo>
                    <a:lnTo>
                      <a:pt x="52" y="40"/>
                    </a:lnTo>
                    <a:lnTo>
                      <a:pt x="12" y="22"/>
                    </a:lnTo>
                    <a:lnTo>
                      <a:pt x="0" y="0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4584899" y="2759671"/>
              <a:ext cx="173037" cy="68262"/>
            </a:xfrm>
            <a:custGeom>
              <a:avLst/>
              <a:gdLst>
                <a:gd name="T0" fmla="*/ 0 w 115"/>
                <a:gd name="T1" fmla="*/ 2147483647 h 45"/>
                <a:gd name="T2" fmla="*/ 0 w 115"/>
                <a:gd name="T3" fmla="*/ 2147483647 h 45"/>
                <a:gd name="T4" fmla="*/ 2147483647 w 115"/>
                <a:gd name="T5" fmla="*/ 2147483647 h 45"/>
                <a:gd name="T6" fmla="*/ 2147483647 w 115"/>
                <a:gd name="T7" fmla="*/ 2147483647 h 45"/>
                <a:gd name="T8" fmla="*/ 2147483647 w 115"/>
                <a:gd name="T9" fmla="*/ 2147483647 h 45"/>
                <a:gd name="T10" fmla="*/ 2147483647 w 115"/>
                <a:gd name="T11" fmla="*/ 2147483647 h 45"/>
                <a:gd name="T12" fmla="*/ 2147483647 w 115"/>
                <a:gd name="T13" fmla="*/ 2147483647 h 45"/>
                <a:gd name="T14" fmla="*/ 2147483647 w 115"/>
                <a:gd name="T15" fmla="*/ 2147483647 h 45"/>
                <a:gd name="T16" fmla="*/ 2147483647 w 115"/>
                <a:gd name="T17" fmla="*/ 2147483647 h 45"/>
                <a:gd name="T18" fmla="*/ 2147483647 w 115"/>
                <a:gd name="T19" fmla="*/ 0 h 45"/>
                <a:gd name="T20" fmla="*/ 2147483647 w 115"/>
                <a:gd name="T21" fmla="*/ 2147483647 h 45"/>
                <a:gd name="T22" fmla="*/ 2147483647 w 115"/>
                <a:gd name="T23" fmla="*/ 2147483647 h 45"/>
                <a:gd name="T24" fmla="*/ 0 w 115"/>
                <a:gd name="T25" fmla="*/ 2147483647 h 45"/>
                <a:gd name="T26" fmla="*/ 0 w 115"/>
                <a:gd name="T27" fmla="*/ 2147483647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5"/>
                <a:gd name="T43" fmla="*/ 0 h 45"/>
                <a:gd name="T44" fmla="*/ 115 w 115"/>
                <a:gd name="T45" fmla="*/ 45 h 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5" h="45">
                  <a:moveTo>
                    <a:pt x="0" y="25"/>
                  </a:moveTo>
                  <a:lnTo>
                    <a:pt x="0" y="25"/>
                  </a:lnTo>
                  <a:lnTo>
                    <a:pt x="2" y="26"/>
                  </a:lnTo>
                  <a:lnTo>
                    <a:pt x="3" y="35"/>
                  </a:lnTo>
                  <a:lnTo>
                    <a:pt x="16" y="36"/>
                  </a:lnTo>
                  <a:lnTo>
                    <a:pt x="38" y="32"/>
                  </a:lnTo>
                  <a:lnTo>
                    <a:pt x="64" y="44"/>
                  </a:lnTo>
                  <a:lnTo>
                    <a:pt x="98" y="36"/>
                  </a:lnTo>
                  <a:lnTo>
                    <a:pt x="114" y="13"/>
                  </a:lnTo>
                  <a:lnTo>
                    <a:pt x="107" y="0"/>
                  </a:lnTo>
                  <a:lnTo>
                    <a:pt x="64" y="1"/>
                  </a:lnTo>
                  <a:lnTo>
                    <a:pt x="50" y="24"/>
                  </a:lnTo>
                  <a:lnTo>
                    <a:pt x="0" y="25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6307336" y="3345458"/>
              <a:ext cx="104775" cy="136525"/>
            </a:xfrm>
            <a:custGeom>
              <a:avLst/>
              <a:gdLst>
                <a:gd name="T0" fmla="*/ 0 w 70"/>
                <a:gd name="T1" fmla="*/ 2147483647 h 90"/>
                <a:gd name="T2" fmla="*/ 0 w 70"/>
                <a:gd name="T3" fmla="*/ 2147483647 h 90"/>
                <a:gd name="T4" fmla="*/ 2147483647 w 70"/>
                <a:gd name="T5" fmla="*/ 2147483647 h 90"/>
                <a:gd name="T6" fmla="*/ 2147483647 w 70"/>
                <a:gd name="T7" fmla="*/ 2147483647 h 90"/>
                <a:gd name="T8" fmla="*/ 2147483647 w 70"/>
                <a:gd name="T9" fmla="*/ 2147483647 h 90"/>
                <a:gd name="T10" fmla="*/ 2147483647 w 70"/>
                <a:gd name="T11" fmla="*/ 2147483647 h 90"/>
                <a:gd name="T12" fmla="*/ 2147483647 w 70"/>
                <a:gd name="T13" fmla="*/ 2147483647 h 90"/>
                <a:gd name="T14" fmla="*/ 2147483647 w 70"/>
                <a:gd name="T15" fmla="*/ 2147483647 h 90"/>
                <a:gd name="T16" fmla="*/ 2147483647 w 70"/>
                <a:gd name="T17" fmla="*/ 2147483647 h 90"/>
                <a:gd name="T18" fmla="*/ 2147483647 w 70"/>
                <a:gd name="T19" fmla="*/ 2147483647 h 90"/>
                <a:gd name="T20" fmla="*/ 2147483647 w 70"/>
                <a:gd name="T21" fmla="*/ 2147483647 h 90"/>
                <a:gd name="T22" fmla="*/ 2147483647 w 70"/>
                <a:gd name="T23" fmla="*/ 2147483647 h 90"/>
                <a:gd name="T24" fmla="*/ 2147483647 w 70"/>
                <a:gd name="T25" fmla="*/ 2147483647 h 90"/>
                <a:gd name="T26" fmla="*/ 2147483647 w 70"/>
                <a:gd name="T27" fmla="*/ 2147483647 h 90"/>
                <a:gd name="T28" fmla="*/ 2147483647 w 70"/>
                <a:gd name="T29" fmla="*/ 0 h 90"/>
                <a:gd name="T30" fmla="*/ 2147483647 w 70"/>
                <a:gd name="T31" fmla="*/ 2147483647 h 90"/>
                <a:gd name="T32" fmla="*/ 2147483647 w 70"/>
                <a:gd name="T33" fmla="*/ 2147483647 h 90"/>
                <a:gd name="T34" fmla="*/ 0 w 70"/>
                <a:gd name="T35" fmla="*/ 2147483647 h 90"/>
                <a:gd name="T36" fmla="*/ 0 w 70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90"/>
                <a:gd name="T59" fmla="*/ 70 w 70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90">
                  <a:moveTo>
                    <a:pt x="0" y="27"/>
                  </a:moveTo>
                  <a:lnTo>
                    <a:pt x="0" y="27"/>
                  </a:lnTo>
                  <a:lnTo>
                    <a:pt x="9" y="36"/>
                  </a:lnTo>
                  <a:lnTo>
                    <a:pt x="15" y="77"/>
                  </a:lnTo>
                  <a:lnTo>
                    <a:pt x="33" y="75"/>
                  </a:lnTo>
                  <a:lnTo>
                    <a:pt x="43" y="57"/>
                  </a:lnTo>
                  <a:lnTo>
                    <a:pt x="56" y="61"/>
                  </a:lnTo>
                  <a:lnTo>
                    <a:pt x="64" y="89"/>
                  </a:lnTo>
                  <a:lnTo>
                    <a:pt x="69" y="73"/>
                  </a:lnTo>
                  <a:lnTo>
                    <a:pt x="63" y="44"/>
                  </a:lnTo>
                  <a:lnTo>
                    <a:pt x="56" y="56"/>
                  </a:lnTo>
                  <a:lnTo>
                    <a:pt x="46" y="41"/>
                  </a:lnTo>
                  <a:lnTo>
                    <a:pt x="63" y="23"/>
                  </a:lnTo>
                  <a:lnTo>
                    <a:pt x="31" y="20"/>
                  </a:lnTo>
                  <a:lnTo>
                    <a:pt x="8" y="0"/>
                  </a:lnTo>
                  <a:lnTo>
                    <a:pt x="3" y="11"/>
                  </a:lnTo>
                  <a:lnTo>
                    <a:pt x="9" y="20"/>
                  </a:lnTo>
                  <a:lnTo>
                    <a:pt x="0" y="27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4442024" y="2680296"/>
              <a:ext cx="71437" cy="57150"/>
            </a:xfrm>
            <a:custGeom>
              <a:avLst/>
              <a:gdLst>
                <a:gd name="T0" fmla="*/ 0 w 49"/>
                <a:gd name="T1" fmla="*/ 2147483647 h 37"/>
                <a:gd name="T2" fmla="*/ 0 w 49"/>
                <a:gd name="T3" fmla="*/ 2147483647 h 37"/>
                <a:gd name="T4" fmla="*/ 2147483647 w 49"/>
                <a:gd name="T5" fmla="*/ 2147483647 h 37"/>
                <a:gd name="T6" fmla="*/ 2147483647 w 49"/>
                <a:gd name="T7" fmla="*/ 0 h 37"/>
                <a:gd name="T8" fmla="*/ 2147483647 w 49"/>
                <a:gd name="T9" fmla="*/ 2147483647 h 37"/>
                <a:gd name="T10" fmla="*/ 2147483647 w 49"/>
                <a:gd name="T11" fmla="*/ 2147483647 h 37"/>
                <a:gd name="T12" fmla="*/ 2147483647 w 49"/>
                <a:gd name="T13" fmla="*/ 2147483647 h 37"/>
                <a:gd name="T14" fmla="*/ 0 w 49"/>
                <a:gd name="T15" fmla="*/ 2147483647 h 37"/>
                <a:gd name="T16" fmla="*/ 0 w 49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37"/>
                <a:gd name="T29" fmla="*/ 49 w 49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37">
                  <a:moveTo>
                    <a:pt x="0" y="7"/>
                  </a:moveTo>
                  <a:lnTo>
                    <a:pt x="0" y="7"/>
                  </a:lnTo>
                  <a:lnTo>
                    <a:pt x="10" y="2"/>
                  </a:lnTo>
                  <a:lnTo>
                    <a:pt x="32" y="0"/>
                  </a:lnTo>
                  <a:lnTo>
                    <a:pt x="47" y="15"/>
                  </a:lnTo>
                  <a:lnTo>
                    <a:pt x="48" y="26"/>
                  </a:lnTo>
                  <a:lnTo>
                    <a:pt x="43" y="36"/>
                  </a:lnTo>
                  <a:lnTo>
                    <a:pt x="0" y="7"/>
                  </a:lnTo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6327974" y="3304183"/>
              <a:ext cx="71437" cy="39688"/>
            </a:xfrm>
            <a:custGeom>
              <a:avLst/>
              <a:gdLst>
                <a:gd name="T0" fmla="*/ 0 w 47"/>
                <a:gd name="T1" fmla="*/ 2147483647 h 27"/>
                <a:gd name="T2" fmla="*/ 0 w 47"/>
                <a:gd name="T3" fmla="*/ 2147483647 h 27"/>
                <a:gd name="T4" fmla="*/ 2147483647 w 47"/>
                <a:gd name="T5" fmla="*/ 2147483647 h 27"/>
                <a:gd name="T6" fmla="*/ 2147483647 w 47"/>
                <a:gd name="T7" fmla="*/ 2147483647 h 27"/>
                <a:gd name="T8" fmla="*/ 2147483647 w 47"/>
                <a:gd name="T9" fmla="*/ 2147483647 h 27"/>
                <a:gd name="T10" fmla="*/ 2147483647 w 47"/>
                <a:gd name="T11" fmla="*/ 0 h 27"/>
                <a:gd name="T12" fmla="*/ 0 w 47"/>
                <a:gd name="T13" fmla="*/ 2147483647 h 27"/>
                <a:gd name="T14" fmla="*/ 0 w 47"/>
                <a:gd name="T15" fmla="*/ 2147483647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27"/>
                <a:gd name="T26" fmla="*/ 47 w 47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27">
                  <a:moveTo>
                    <a:pt x="0" y="16"/>
                  </a:moveTo>
                  <a:lnTo>
                    <a:pt x="0" y="16"/>
                  </a:lnTo>
                  <a:lnTo>
                    <a:pt x="6" y="26"/>
                  </a:lnTo>
                  <a:lnTo>
                    <a:pt x="46" y="22"/>
                  </a:lnTo>
                  <a:lnTo>
                    <a:pt x="42" y="8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2545120" y="3963516"/>
              <a:ext cx="261938" cy="312738"/>
            </a:xfrm>
            <a:custGeom>
              <a:avLst/>
              <a:gdLst>
                <a:gd name="T0" fmla="*/ 0 w 176"/>
                <a:gd name="T1" fmla="*/ 2147483647 h 205"/>
                <a:gd name="T2" fmla="*/ 0 w 176"/>
                <a:gd name="T3" fmla="*/ 2147483647 h 205"/>
                <a:gd name="T4" fmla="*/ 2147483647 w 176"/>
                <a:gd name="T5" fmla="*/ 2147483647 h 205"/>
                <a:gd name="T6" fmla="*/ 2147483647 w 176"/>
                <a:gd name="T7" fmla="*/ 2147483647 h 205"/>
                <a:gd name="T8" fmla="*/ 2147483647 w 176"/>
                <a:gd name="T9" fmla="*/ 2147483647 h 205"/>
                <a:gd name="T10" fmla="*/ 2147483647 w 176"/>
                <a:gd name="T11" fmla="*/ 2147483647 h 205"/>
                <a:gd name="T12" fmla="*/ 2147483647 w 176"/>
                <a:gd name="T13" fmla="*/ 2147483647 h 205"/>
                <a:gd name="T14" fmla="*/ 2147483647 w 176"/>
                <a:gd name="T15" fmla="*/ 2147483647 h 205"/>
                <a:gd name="T16" fmla="*/ 2147483647 w 176"/>
                <a:gd name="T17" fmla="*/ 2147483647 h 205"/>
                <a:gd name="T18" fmla="*/ 2147483647 w 176"/>
                <a:gd name="T19" fmla="*/ 2147483647 h 205"/>
                <a:gd name="T20" fmla="*/ 2147483647 w 176"/>
                <a:gd name="T21" fmla="*/ 2147483647 h 205"/>
                <a:gd name="T22" fmla="*/ 2147483647 w 176"/>
                <a:gd name="T23" fmla="*/ 2147483647 h 205"/>
                <a:gd name="T24" fmla="*/ 2147483647 w 176"/>
                <a:gd name="T25" fmla="*/ 2147483647 h 205"/>
                <a:gd name="T26" fmla="*/ 2147483647 w 176"/>
                <a:gd name="T27" fmla="*/ 2147483647 h 205"/>
                <a:gd name="T28" fmla="*/ 2147483647 w 176"/>
                <a:gd name="T29" fmla="*/ 2147483647 h 205"/>
                <a:gd name="T30" fmla="*/ 2147483647 w 176"/>
                <a:gd name="T31" fmla="*/ 2147483647 h 205"/>
                <a:gd name="T32" fmla="*/ 2147483647 w 176"/>
                <a:gd name="T33" fmla="*/ 2147483647 h 205"/>
                <a:gd name="T34" fmla="*/ 2147483647 w 176"/>
                <a:gd name="T35" fmla="*/ 2147483647 h 205"/>
                <a:gd name="T36" fmla="*/ 2147483647 w 176"/>
                <a:gd name="T37" fmla="*/ 2147483647 h 205"/>
                <a:gd name="T38" fmla="*/ 2147483647 w 176"/>
                <a:gd name="T39" fmla="*/ 2147483647 h 205"/>
                <a:gd name="T40" fmla="*/ 2147483647 w 176"/>
                <a:gd name="T41" fmla="*/ 2147483647 h 205"/>
                <a:gd name="T42" fmla="*/ 2147483647 w 176"/>
                <a:gd name="T43" fmla="*/ 2147483647 h 205"/>
                <a:gd name="T44" fmla="*/ 2147483647 w 176"/>
                <a:gd name="T45" fmla="*/ 0 h 205"/>
                <a:gd name="T46" fmla="*/ 2147483647 w 176"/>
                <a:gd name="T47" fmla="*/ 2147483647 h 205"/>
                <a:gd name="T48" fmla="*/ 0 w 176"/>
                <a:gd name="T49" fmla="*/ 2147483647 h 205"/>
                <a:gd name="T50" fmla="*/ 0 w 176"/>
                <a:gd name="T51" fmla="*/ 2147483647 h 2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6"/>
                <a:gd name="T79" fmla="*/ 0 h 205"/>
                <a:gd name="T80" fmla="*/ 176 w 176"/>
                <a:gd name="T81" fmla="*/ 205 h 2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6" h="205">
                  <a:moveTo>
                    <a:pt x="0" y="21"/>
                  </a:moveTo>
                  <a:lnTo>
                    <a:pt x="0" y="21"/>
                  </a:lnTo>
                  <a:lnTo>
                    <a:pt x="13" y="42"/>
                  </a:lnTo>
                  <a:lnTo>
                    <a:pt x="4" y="89"/>
                  </a:lnTo>
                  <a:lnTo>
                    <a:pt x="13" y="94"/>
                  </a:lnTo>
                  <a:lnTo>
                    <a:pt x="9" y="100"/>
                  </a:lnTo>
                  <a:lnTo>
                    <a:pt x="1" y="120"/>
                  </a:lnTo>
                  <a:lnTo>
                    <a:pt x="17" y="147"/>
                  </a:lnTo>
                  <a:lnTo>
                    <a:pt x="25" y="202"/>
                  </a:lnTo>
                  <a:lnTo>
                    <a:pt x="36" y="204"/>
                  </a:lnTo>
                  <a:lnTo>
                    <a:pt x="51" y="186"/>
                  </a:lnTo>
                  <a:lnTo>
                    <a:pt x="78" y="201"/>
                  </a:lnTo>
                  <a:lnTo>
                    <a:pt x="80" y="191"/>
                  </a:lnTo>
                  <a:lnTo>
                    <a:pt x="105" y="194"/>
                  </a:lnTo>
                  <a:lnTo>
                    <a:pt x="113" y="154"/>
                  </a:lnTo>
                  <a:lnTo>
                    <a:pt x="156" y="147"/>
                  </a:lnTo>
                  <a:lnTo>
                    <a:pt x="170" y="160"/>
                  </a:lnTo>
                  <a:lnTo>
                    <a:pt x="175" y="130"/>
                  </a:lnTo>
                  <a:lnTo>
                    <a:pt x="166" y="103"/>
                  </a:lnTo>
                  <a:lnTo>
                    <a:pt x="141" y="101"/>
                  </a:lnTo>
                  <a:lnTo>
                    <a:pt x="131" y="61"/>
                  </a:lnTo>
                  <a:lnTo>
                    <a:pt x="65" y="34"/>
                  </a:lnTo>
                  <a:lnTo>
                    <a:pt x="61" y="0"/>
                  </a:lnTo>
                  <a:lnTo>
                    <a:pt x="18" y="22"/>
                  </a:lnTo>
                  <a:lnTo>
                    <a:pt x="0" y="21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2454633" y="3630141"/>
              <a:ext cx="855662" cy="909638"/>
            </a:xfrm>
            <a:custGeom>
              <a:avLst/>
              <a:gdLst>
                <a:gd name="T0" fmla="*/ 0 w 574"/>
                <a:gd name="T1" fmla="*/ 2147483647 h 599"/>
                <a:gd name="T2" fmla="*/ 2147483647 w 574"/>
                <a:gd name="T3" fmla="*/ 2147483647 h 599"/>
                <a:gd name="T4" fmla="*/ 2147483647 w 574"/>
                <a:gd name="T5" fmla="*/ 2147483647 h 599"/>
                <a:gd name="T6" fmla="*/ 2147483647 w 574"/>
                <a:gd name="T7" fmla="*/ 2147483647 h 599"/>
                <a:gd name="T8" fmla="*/ 2147483647 w 574"/>
                <a:gd name="T9" fmla="*/ 2147483647 h 599"/>
                <a:gd name="T10" fmla="*/ 2147483647 w 574"/>
                <a:gd name="T11" fmla="*/ 2147483647 h 599"/>
                <a:gd name="T12" fmla="*/ 2147483647 w 574"/>
                <a:gd name="T13" fmla="*/ 2147483647 h 599"/>
                <a:gd name="T14" fmla="*/ 2147483647 w 574"/>
                <a:gd name="T15" fmla="*/ 2147483647 h 599"/>
                <a:gd name="T16" fmla="*/ 2147483647 w 574"/>
                <a:gd name="T17" fmla="*/ 2147483647 h 599"/>
                <a:gd name="T18" fmla="*/ 2147483647 w 574"/>
                <a:gd name="T19" fmla="*/ 2147483647 h 599"/>
                <a:gd name="T20" fmla="*/ 2147483647 w 574"/>
                <a:gd name="T21" fmla="*/ 2147483647 h 599"/>
                <a:gd name="T22" fmla="*/ 2147483647 w 574"/>
                <a:gd name="T23" fmla="*/ 2147483647 h 599"/>
                <a:gd name="T24" fmla="*/ 2147483647 w 574"/>
                <a:gd name="T25" fmla="*/ 2147483647 h 599"/>
                <a:gd name="T26" fmla="*/ 2147483647 w 574"/>
                <a:gd name="T27" fmla="*/ 2147483647 h 599"/>
                <a:gd name="T28" fmla="*/ 2147483647 w 574"/>
                <a:gd name="T29" fmla="*/ 2147483647 h 599"/>
                <a:gd name="T30" fmla="*/ 2147483647 w 574"/>
                <a:gd name="T31" fmla="*/ 2147483647 h 599"/>
                <a:gd name="T32" fmla="*/ 2147483647 w 574"/>
                <a:gd name="T33" fmla="*/ 2147483647 h 599"/>
                <a:gd name="T34" fmla="*/ 2147483647 w 574"/>
                <a:gd name="T35" fmla="*/ 2147483647 h 599"/>
                <a:gd name="T36" fmla="*/ 2147483647 w 574"/>
                <a:gd name="T37" fmla="*/ 2147483647 h 599"/>
                <a:gd name="T38" fmla="*/ 2147483647 w 574"/>
                <a:gd name="T39" fmla="*/ 2147483647 h 599"/>
                <a:gd name="T40" fmla="*/ 2147483647 w 574"/>
                <a:gd name="T41" fmla="*/ 2147483647 h 599"/>
                <a:gd name="T42" fmla="*/ 2147483647 w 574"/>
                <a:gd name="T43" fmla="*/ 2147483647 h 599"/>
                <a:gd name="T44" fmla="*/ 2147483647 w 574"/>
                <a:gd name="T45" fmla="*/ 2147483647 h 599"/>
                <a:gd name="T46" fmla="*/ 2147483647 w 574"/>
                <a:gd name="T47" fmla="*/ 2147483647 h 599"/>
                <a:gd name="T48" fmla="*/ 2147483647 w 574"/>
                <a:gd name="T49" fmla="*/ 2147483647 h 599"/>
                <a:gd name="T50" fmla="*/ 2147483647 w 574"/>
                <a:gd name="T51" fmla="*/ 2147483647 h 599"/>
                <a:gd name="T52" fmla="*/ 2147483647 w 574"/>
                <a:gd name="T53" fmla="*/ 2147483647 h 599"/>
                <a:gd name="T54" fmla="*/ 2147483647 w 574"/>
                <a:gd name="T55" fmla="*/ 2147483647 h 599"/>
                <a:gd name="T56" fmla="*/ 2147483647 w 574"/>
                <a:gd name="T57" fmla="*/ 2147483647 h 599"/>
                <a:gd name="T58" fmla="*/ 2147483647 w 574"/>
                <a:gd name="T59" fmla="*/ 2147483647 h 599"/>
                <a:gd name="T60" fmla="*/ 2147483647 w 574"/>
                <a:gd name="T61" fmla="*/ 2147483647 h 599"/>
                <a:gd name="T62" fmla="*/ 2147483647 w 574"/>
                <a:gd name="T63" fmla="*/ 2147483647 h 599"/>
                <a:gd name="T64" fmla="*/ 2147483647 w 574"/>
                <a:gd name="T65" fmla="*/ 2147483647 h 599"/>
                <a:gd name="T66" fmla="*/ 2147483647 w 574"/>
                <a:gd name="T67" fmla="*/ 2147483647 h 599"/>
                <a:gd name="T68" fmla="*/ 2147483647 w 574"/>
                <a:gd name="T69" fmla="*/ 2147483647 h 599"/>
                <a:gd name="T70" fmla="*/ 0 w 574"/>
                <a:gd name="T71" fmla="*/ 2147483647 h 5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4"/>
                <a:gd name="T109" fmla="*/ 0 h 599"/>
                <a:gd name="T110" fmla="*/ 574 w 574"/>
                <a:gd name="T111" fmla="*/ 599 h 5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4" h="599">
                  <a:moveTo>
                    <a:pt x="0" y="189"/>
                  </a:moveTo>
                  <a:lnTo>
                    <a:pt x="0" y="189"/>
                  </a:lnTo>
                  <a:lnTo>
                    <a:pt x="13" y="217"/>
                  </a:lnTo>
                  <a:lnTo>
                    <a:pt x="32" y="227"/>
                  </a:lnTo>
                  <a:lnTo>
                    <a:pt x="48" y="216"/>
                  </a:lnTo>
                  <a:lnTo>
                    <a:pt x="48" y="241"/>
                  </a:lnTo>
                  <a:lnTo>
                    <a:pt x="61" y="241"/>
                  </a:lnTo>
                  <a:lnTo>
                    <a:pt x="79" y="242"/>
                  </a:lnTo>
                  <a:lnTo>
                    <a:pt x="122" y="220"/>
                  </a:lnTo>
                  <a:lnTo>
                    <a:pt x="126" y="254"/>
                  </a:lnTo>
                  <a:lnTo>
                    <a:pt x="192" y="281"/>
                  </a:lnTo>
                  <a:lnTo>
                    <a:pt x="202" y="321"/>
                  </a:lnTo>
                  <a:lnTo>
                    <a:pt x="227" y="323"/>
                  </a:lnTo>
                  <a:lnTo>
                    <a:pt x="236" y="350"/>
                  </a:lnTo>
                  <a:lnTo>
                    <a:pt x="231" y="380"/>
                  </a:lnTo>
                  <a:lnTo>
                    <a:pt x="234" y="411"/>
                  </a:lnTo>
                  <a:lnTo>
                    <a:pt x="265" y="416"/>
                  </a:lnTo>
                  <a:lnTo>
                    <a:pt x="270" y="437"/>
                  </a:lnTo>
                  <a:lnTo>
                    <a:pt x="285" y="441"/>
                  </a:lnTo>
                  <a:lnTo>
                    <a:pt x="283" y="467"/>
                  </a:lnTo>
                  <a:lnTo>
                    <a:pt x="293" y="468"/>
                  </a:lnTo>
                  <a:lnTo>
                    <a:pt x="295" y="491"/>
                  </a:lnTo>
                  <a:lnTo>
                    <a:pt x="238" y="541"/>
                  </a:lnTo>
                  <a:lnTo>
                    <a:pt x="250" y="538"/>
                  </a:lnTo>
                  <a:lnTo>
                    <a:pt x="293" y="570"/>
                  </a:lnTo>
                  <a:lnTo>
                    <a:pt x="303" y="582"/>
                  </a:lnTo>
                  <a:lnTo>
                    <a:pt x="299" y="598"/>
                  </a:lnTo>
                  <a:lnTo>
                    <a:pt x="370" y="509"/>
                  </a:lnTo>
                  <a:lnTo>
                    <a:pt x="373" y="464"/>
                  </a:lnTo>
                  <a:lnTo>
                    <a:pt x="429" y="424"/>
                  </a:lnTo>
                  <a:lnTo>
                    <a:pt x="464" y="424"/>
                  </a:lnTo>
                  <a:lnTo>
                    <a:pt x="479" y="410"/>
                  </a:lnTo>
                  <a:lnTo>
                    <a:pt x="509" y="342"/>
                  </a:lnTo>
                  <a:lnTo>
                    <a:pt x="512" y="275"/>
                  </a:lnTo>
                  <a:lnTo>
                    <a:pt x="567" y="211"/>
                  </a:lnTo>
                  <a:lnTo>
                    <a:pt x="573" y="184"/>
                  </a:lnTo>
                  <a:lnTo>
                    <a:pt x="564" y="156"/>
                  </a:lnTo>
                  <a:lnTo>
                    <a:pt x="541" y="152"/>
                  </a:lnTo>
                  <a:lnTo>
                    <a:pt x="504" y="123"/>
                  </a:lnTo>
                  <a:lnTo>
                    <a:pt x="431" y="118"/>
                  </a:lnTo>
                  <a:lnTo>
                    <a:pt x="426" y="100"/>
                  </a:lnTo>
                  <a:lnTo>
                    <a:pt x="393" y="87"/>
                  </a:lnTo>
                  <a:lnTo>
                    <a:pt x="379" y="88"/>
                  </a:lnTo>
                  <a:lnTo>
                    <a:pt x="360" y="114"/>
                  </a:lnTo>
                  <a:lnTo>
                    <a:pt x="359" y="104"/>
                  </a:lnTo>
                  <a:lnTo>
                    <a:pt x="328" y="109"/>
                  </a:lnTo>
                  <a:lnTo>
                    <a:pt x="342" y="104"/>
                  </a:lnTo>
                  <a:lnTo>
                    <a:pt x="329" y="83"/>
                  </a:lnTo>
                  <a:lnTo>
                    <a:pt x="352" y="54"/>
                  </a:lnTo>
                  <a:lnTo>
                    <a:pt x="328" y="17"/>
                  </a:lnTo>
                  <a:lnTo>
                    <a:pt x="306" y="46"/>
                  </a:lnTo>
                  <a:lnTo>
                    <a:pt x="286" y="44"/>
                  </a:lnTo>
                  <a:lnTo>
                    <a:pt x="255" y="49"/>
                  </a:lnTo>
                  <a:lnTo>
                    <a:pt x="214" y="55"/>
                  </a:lnTo>
                  <a:lnTo>
                    <a:pt x="205" y="40"/>
                  </a:lnTo>
                  <a:lnTo>
                    <a:pt x="208" y="11"/>
                  </a:lnTo>
                  <a:lnTo>
                    <a:pt x="196" y="0"/>
                  </a:lnTo>
                  <a:lnTo>
                    <a:pt x="159" y="18"/>
                  </a:lnTo>
                  <a:lnTo>
                    <a:pt x="134" y="13"/>
                  </a:lnTo>
                  <a:lnTo>
                    <a:pt x="140" y="41"/>
                  </a:lnTo>
                  <a:lnTo>
                    <a:pt x="155" y="45"/>
                  </a:lnTo>
                  <a:lnTo>
                    <a:pt x="119" y="65"/>
                  </a:lnTo>
                  <a:lnTo>
                    <a:pt x="102" y="58"/>
                  </a:lnTo>
                  <a:lnTo>
                    <a:pt x="94" y="48"/>
                  </a:lnTo>
                  <a:lnTo>
                    <a:pt x="60" y="53"/>
                  </a:lnTo>
                  <a:lnTo>
                    <a:pt x="70" y="68"/>
                  </a:lnTo>
                  <a:lnTo>
                    <a:pt x="56" y="70"/>
                  </a:lnTo>
                  <a:lnTo>
                    <a:pt x="64" y="96"/>
                  </a:lnTo>
                  <a:lnTo>
                    <a:pt x="58" y="139"/>
                  </a:lnTo>
                  <a:lnTo>
                    <a:pt x="20" y="155"/>
                  </a:lnTo>
                  <a:lnTo>
                    <a:pt x="0" y="189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2118083" y="3323754"/>
              <a:ext cx="19050" cy="60325"/>
            </a:xfrm>
            <a:custGeom>
              <a:avLst/>
              <a:gdLst>
                <a:gd name="T0" fmla="*/ 0 w 13"/>
                <a:gd name="T1" fmla="*/ 2147483647 h 41"/>
                <a:gd name="T2" fmla="*/ 0 w 13"/>
                <a:gd name="T3" fmla="*/ 2147483647 h 41"/>
                <a:gd name="T4" fmla="*/ 2147483647 w 13"/>
                <a:gd name="T5" fmla="*/ 2147483647 h 41"/>
                <a:gd name="T6" fmla="*/ 2147483647 w 13"/>
                <a:gd name="T7" fmla="*/ 0 h 41"/>
                <a:gd name="T8" fmla="*/ 0 w 13"/>
                <a:gd name="T9" fmla="*/ 2147483647 h 41"/>
                <a:gd name="T10" fmla="*/ 0 w 13"/>
                <a:gd name="T11" fmla="*/ 214748364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1"/>
                <a:gd name="T20" fmla="*/ 13 w 1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1">
                  <a:moveTo>
                    <a:pt x="0" y="9"/>
                  </a:moveTo>
                  <a:lnTo>
                    <a:pt x="0" y="9"/>
                  </a:lnTo>
                  <a:lnTo>
                    <a:pt x="4" y="40"/>
                  </a:lnTo>
                  <a:lnTo>
                    <a:pt x="12" y="0"/>
                  </a:lnTo>
                  <a:lnTo>
                    <a:pt x="0" y="9"/>
                  </a:lnTo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4870649" y="2891433"/>
              <a:ext cx="138112" cy="79375"/>
            </a:xfrm>
            <a:custGeom>
              <a:avLst/>
              <a:gdLst>
                <a:gd name="T0" fmla="*/ 0 w 92"/>
                <a:gd name="T1" fmla="*/ 2147483647 h 53"/>
                <a:gd name="T2" fmla="*/ 0 w 92"/>
                <a:gd name="T3" fmla="*/ 2147483647 h 53"/>
                <a:gd name="T4" fmla="*/ 2147483647 w 92"/>
                <a:gd name="T5" fmla="*/ 0 h 53"/>
                <a:gd name="T6" fmla="*/ 2147483647 w 92"/>
                <a:gd name="T7" fmla="*/ 2147483647 h 53"/>
                <a:gd name="T8" fmla="*/ 2147483647 w 92"/>
                <a:gd name="T9" fmla="*/ 2147483647 h 53"/>
                <a:gd name="T10" fmla="*/ 2147483647 w 92"/>
                <a:gd name="T11" fmla="*/ 2147483647 h 53"/>
                <a:gd name="T12" fmla="*/ 2147483647 w 92"/>
                <a:gd name="T13" fmla="*/ 2147483647 h 53"/>
                <a:gd name="T14" fmla="*/ 2147483647 w 92"/>
                <a:gd name="T15" fmla="*/ 2147483647 h 53"/>
                <a:gd name="T16" fmla="*/ 2147483647 w 92"/>
                <a:gd name="T17" fmla="*/ 2147483647 h 53"/>
                <a:gd name="T18" fmla="*/ 0 w 92"/>
                <a:gd name="T19" fmla="*/ 2147483647 h 53"/>
                <a:gd name="T20" fmla="*/ 0 w 92"/>
                <a:gd name="T21" fmla="*/ 2147483647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53"/>
                <a:gd name="T35" fmla="*/ 92 w 92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53">
                  <a:moveTo>
                    <a:pt x="0" y="36"/>
                  </a:moveTo>
                  <a:lnTo>
                    <a:pt x="0" y="36"/>
                  </a:lnTo>
                  <a:lnTo>
                    <a:pt x="5" y="0"/>
                  </a:lnTo>
                  <a:lnTo>
                    <a:pt x="91" y="8"/>
                  </a:lnTo>
                  <a:lnTo>
                    <a:pt x="75" y="30"/>
                  </a:lnTo>
                  <a:lnTo>
                    <a:pt x="81" y="42"/>
                  </a:lnTo>
                  <a:lnTo>
                    <a:pt x="59" y="44"/>
                  </a:lnTo>
                  <a:lnTo>
                    <a:pt x="45" y="52"/>
                  </a:lnTo>
                  <a:lnTo>
                    <a:pt x="9" y="52"/>
                  </a:lnTo>
                  <a:lnTo>
                    <a:pt x="0" y="36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6402586" y="3308946"/>
              <a:ext cx="200025" cy="423862"/>
            </a:xfrm>
            <a:custGeom>
              <a:avLst/>
              <a:gdLst>
                <a:gd name="T0" fmla="*/ 0 w 134"/>
                <a:gd name="T1" fmla="*/ 2147483647 h 279"/>
                <a:gd name="T2" fmla="*/ 0 w 134"/>
                <a:gd name="T3" fmla="*/ 2147483647 h 279"/>
                <a:gd name="T4" fmla="*/ 2147483647 w 134"/>
                <a:gd name="T5" fmla="*/ 2147483647 h 279"/>
                <a:gd name="T6" fmla="*/ 2147483647 w 134"/>
                <a:gd name="T7" fmla="*/ 2147483647 h 279"/>
                <a:gd name="T8" fmla="*/ 2147483647 w 134"/>
                <a:gd name="T9" fmla="*/ 2147483647 h 279"/>
                <a:gd name="T10" fmla="*/ 2147483647 w 134"/>
                <a:gd name="T11" fmla="*/ 0 h 279"/>
                <a:gd name="T12" fmla="*/ 2147483647 w 134"/>
                <a:gd name="T13" fmla="*/ 2147483647 h 279"/>
                <a:gd name="T14" fmla="*/ 2147483647 w 134"/>
                <a:gd name="T15" fmla="*/ 2147483647 h 279"/>
                <a:gd name="T16" fmla="*/ 2147483647 w 134"/>
                <a:gd name="T17" fmla="*/ 2147483647 h 279"/>
                <a:gd name="T18" fmla="*/ 2147483647 w 134"/>
                <a:gd name="T19" fmla="*/ 2147483647 h 279"/>
                <a:gd name="T20" fmla="*/ 2147483647 w 134"/>
                <a:gd name="T21" fmla="*/ 2147483647 h 279"/>
                <a:gd name="T22" fmla="*/ 2147483647 w 134"/>
                <a:gd name="T23" fmla="*/ 2147483647 h 279"/>
                <a:gd name="T24" fmla="*/ 2147483647 w 134"/>
                <a:gd name="T25" fmla="*/ 2147483647 h 279"/>
                <a:gd name="T26" fmla="*/ 2147483647 w 134"/>
                <a:gd name="T27" fmla="*/ 2147483647 h 279"/>
                <a:gd name="T28" fmla="*/ 2147483647 w 134"/>
                <a:gd name="T29" fmla="*/ 2147483647 h 279"/>
                <a:gd name="T30" fmla="*/ 2147483647 w 134"/>
                <a:gd name="T31" fmla="*/ 2147483647 h 279"/>
                <a:gd name="T32" fmla="*/ 2147483647 w 134"/>
                <a:gd name="T33" fmla="*/ 2147483647 h 279"/>
                <a:gd name="T34" fmla="*/ 2147483647 w 134"/>
                <a:gd name="T35" fmla="*/ 2147483647 h 279"/>
                <a:gd name="T36" fmla="*/ 2147483647 w 134"/>
                <a:gd name="T37" fmla="*/ 2147483647 h 279"/>
                <a:gd name="T38" fmla="*/ 2147483647 w 134"/>
                <a:gd name="T39" fmla="*/ 2147483647 h 279"/>
                <a:gd name="T40" fmla="*/ 2147483647 w 134"/>
                <a:gd name="T41" fmla="*/ 2147483647 h 279"/>
                <a:gd name="T42" fmla="*/ 2147483647 w 134"/>
                <a:gd name="T43" fmla="*/ 2147483647 h 279"/>
                <a:gd name="T44" fmla="*/ 2147483647 w 134"/>
                <a:gd name="T45" fmla="*/ 2147483647 h 279"/>
                <a:gd name="T46" fmla="*/ 2147483647 w 134"/>
                <a:gd name="T47" fmla="*/ 2147483647 h 279"/>
                <a:gd name="T48" fmla="*/ 0 w 134"/>
                <a:gd name="T49" fmla="*/ 2147483647 h 279"/>
                <a:gd name="T50" fmla="*/ 0 w 134"/>
                <a:gd name="T51" fmla="*/ 2147483647 h 2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4"/>
                <a:gd name="T79" fmla="*/ 0 h 279"/>
                <a:gd name="T80" fmla="*/ 134 w 134"/>
                <a:gd name="T81" fmla="*/ 279 h 2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4" h="279">
                  <a:moveTo>
                    <a:pt x="0" y="114"/>
                  </a:moveTo>
                  <a:lnTo>
                    <a:pt x="0" y="114"/>
                  </a:lnTo>
                  <a:lnTo>
                    <a:pt x="5" y="98"/>
                  </a:lnTo>
                  <a:lnTo>
                    <a:pt x="43" y="26"/>
                  </a:lnTo>
                  <a:lnTo>
                    <a:pt x="70" y="16"/>
                  </a:lnTo>
                  <a:lnTo>
                    <a:pt x="75" y="0"/>
                  </a:lnTo>
                  <a:lnTo>
                    <a:pt x="95" y="9"/>
                  </a:lnTo>
                  <a:lnTo>
                    <a:pt x="95" y="24"/>
                  </a:lnTo>
                  <a:lnTo>
                    <a:pt x="78" y="68"/>
                  </a:lnTo>
                  <a:lnTo>
                    <a:pt x="96" y="64"/>
                  </a:lnTo>
                  <a:lnTo>
                    <a:pt x="105" y="94"/>
                  </a:lnTo>
                  <a:lnTo>
                    <a:pt x="133" y="102"/>
                  </a:lnTo>
                  <a:lnTo>
                    <a:pt x="118" y="117"/>
                  </a:lnTo>
                  <a:lnTo>
                    <a:pt x="87" y="135"/>
                  </a:lnTo>
                  <a:lnTo>
                    <a:pt x="78" y="153"/>
                  </a:lnTo>
                  <a:lnTo>
                    <a:pt x="96" y="187"/>
                  </a:lnTo>
                  <a:lnTo>
                    <a:pt x="89" y="207"/>
                  </a:lnTo>
                  <a:lnTo>
                    <a:pt x="110" y="251"/>
                  </a:lnTo>
                  <a:lnTo>
                    <a:pt x="95" y="278"/>
                  </a:lnTo>
                  <a:lnTo>
                    <a:pt x="79" y="183"/>
                  </a:lnTo>
                  <a:lnTo>
                    <a:pt x="67" y="168"/>
                  </a:lnTo>
                  <a:lnTo>
                    <a:pt x="45" y="193"/>
                  </a:lnTo>
                  <a:lnTo>
                    <a:pt x="30" y="189"/>
                  </a:lnTo>
                  <a:lnTo>
                    <a:pt x="33" y="154"/>
                  </a:lnTo>
                  <a:lnTo>
                    <a:pt x="0" y="11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6628011" y="3628033"/>
              <a:ext cx="111125" cy="98425"/>
            </a:xfrm>
            <a:custGeom>
              <a:avLst/>
              <a:gdLst>
                <a:gd name="T0" fmla="*/ 0 w 74"/>
                <a:gd name="T1" fmla="*/ 2147483647 h 65"/>
                <a:gd name="T2" fmla="*/ 0 w 74"/>
                <a:gd name="T3" fmla="*/ 2147483647 h 65"/>
                <a:gd name="T4" fmla="*/ 2147483647 w 74"/>
                <a:gd name="T5" fmla="*/ 2147483647 h 65"/>
                <a:gd name="T6" fmla="*/ 2147483647 w 74"/>
                <a:gd name="T7" fmla="*/ 2147483647 h 65"/>
                <a:gd name="T8" fmla="*/ 2147483647 w 74"/>
                <a:gd name="T9" fmla="*/ 2147483647 h 65"/>
                <a:gd name="T10" fmla="*/ 2147483647 w 74"/>
                <a:gd name="T11" fmla="*/ 2147483647 h 65"/>
                <a:gd name="T12" fmla="*/ 2147483647 w 74"/>
                <a:gd name="T13" fmla="*/ 0 h 65"/>
                <a:gd name="T14" fmla="*/ 2147483647 w 74"/>
                <a:gd name="T15" fmla="*/ 2147483647 h 65"/>
                <a:gd name="T16" fmla="*/ 2147483647 w 74"/>
                <a:gd name="T17" fmla="*/ 2147483647 h 65"/>
                <a:gd name="T18" fmla="*/ 0 w 74"/>
                <a:gd name="T19" fmla="*/ 2147483647 h 65"/>
                <a:gd name="T20" fmla="*/ 0 w 74"/>
                <a:gd name="T21" fmla="*/ 2147483647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65"/>
                <a:gd name="T35" fmla="*/ 74 w 74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65">
                  <a:moveTo>
                    <a:pt x="0" y="12"/>
                  </a:moveTo>
                  <a:lnTo>
                    <a:pt x="0" y="12"/>
                  </a:lnTo>
                  <a:lnTo>
                    <a:pt x="5" y="45"/>
                  </a:lnTo>
                  <a:lnTo>
                    <a:pt x="15" y="61"/>
                  </a:lnTo>
                  <a:lnTo>
                    <a:pt x="29" y="64"/>
                  </a:lnTo>
                  <a:lnTo>
                    <a:pt x="73" y="34"/>
                  </a:lnTo>
                  <a:lnTo>
                    <a:pt x="72" y="0"/>
                  </a:lnTo>
                  <a:lnTo>
                    <a:pt x="39" y="5"/>
                  </a:lnTo>
                  <a:lnTo>
                    <a:pt x="9" y="4"/>
                  </a:lnTo>
                  <a:lnTo>
                    <a:pt x="0" y="12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21" name="Group 34"/>
            <p:cNvGrpSpPr>
              <a:grpSpLocks/>
            </p:cNvGrpSpPr>
            <p:nvPr/>
          </p:nvGrpSpPr>
          <p:grpSpPr bwMode="auto">
            <a:xfrm>
              <a:off x="2416633" y="4145875"/>
              <a:ext cx="187332" cy="1012784"/>
              <a:chOff x="1793" y="3310"/>
              <a:chExt cx="126" cy="667"/>
            </a:xfrm>
            <a:solidFill>
              <a:schemeClr val="accent5"/>
            </a:solidFill>
          </p:grpSpPr>
          <p:sp>
            <p:nvSpPr>
              <p:cNvPr id="22" name="Freeform 35"/>
              <p:cNvSpPr>
                <a:spLocks/>
              </p:cNvSpPr>
              <p:nvPr/>
            </p:nvSpPr>
            <p:spPr bwMode="auto">
              <a:xfrm>
                <a:off x="1793" y="3310"/>
                <a:ext cx="123" cy="627"/>
              </a:xfrm>
              <a:custGeom>
                <a:avLst/>
                <a:gdLst>
                  <a:gd name="T0" fmla="*/ 0 w 123"/>
                  <a:gd name="T1" fmla="*/ 490 h 627"/>
                  <a:gd name="T2" fmla="*/ 0 w 123"/>
                  <a:gd name="T3" fmla="*/ 490 h 627"/>
                  <a:gd name="T4" fmla="*/ 8 w 123"/>
                  <a:gd name="T5" fmla="*/ 472 h 627"/>
                  <a:gd name="T6" fmla="*/ 26 w 123"/>
                  <a:gd name="T7" fmla="*/ 485 h 627"/>
                  <a:gd name="T8" fmla="*/ 41 w 123"/>
                  <a:gd name="T9" fmla="*/ 453 h 627"/>
                  <a:gd name="T10" fmla="*/ 35 w 123"/>
                  <a:gd name="T11" fmla="*/ 440 h 627"/>
                  <a:gd name="T12" fmla="*/ 48 w 123"/>
                  <a:gd name="T13" fmla="*/ 396 h 627"/>
                  <a:gd name="T14" fmla="*/ 25 w 123"/>
                  <a:gd name="T15" fmla="*/ 392 h 627"/>
                  <a:gd name="T16" fmla="*/ 28 w 123"/>
                  <a:gd name="T17" fmla="*/ 320 h 627"/>
                  <a:gd name="T18" fmla="*/ 59 w 123"/>
                  <a:gd name="T19" fmla="*/ 246 h 627"/>
                  <a:gd name="T20" fmla="*/ 58 w 123"/>
                  <a:gd name="T21" fmla="*/ 182 h 627"/>
                  <a:gd name="T22" fmla="*/ 79 w 123"/>
                  <a:gd name="T23" fmla="*/ 63 h 627"/>
                  <a:gd name="T24" fmla="*/ 73 w 123"/>
                  <a:gd name="T25" fmla="*/ 10 h 627"/>
                  <a:gd name="T26" fmla="*/ 87 w 123"/>
                  <a:gd name="T27" fmla="*/ 0 h 627"/>
                  <a:gd name="T28" fmla="*/ 103 w 123"/>
                  <a:gd name="T29" fmla="*/ 27 h 627"/>
                  <a:gd name="T30" fmla="*/ 111 w 123"/>
                  <a:gd name="T31" fmla="*/ 82 h 627"/>
                  <a:gd name="T32" fmla="*/ 122 w 123"/>
                  <a:gd name="T33" fmla="*/ 84 h 627"/>
                  <a:gd name="T34" fmla="*/ 121 w 123"/>
                  <a:gd name="T35" fmla="*/ 102 h 627"/>
                  <a:gd name="T36" fmla="*/ 104 w 123"/>
                  <a:gd name="T37" fmla="*/ 110 h 627"/>
                  <a:gd name="T38" fmla="*/ 104 w 123"/>
                  <a:gd name="T39" fmla="*/ 147 h 627"/>
                  <a:gd name="T40" fmla="*/ 87 w 123"/>
                  <a:gd name="T41" fmla="*/ 168 h 627"/>
                  <a:gd name="T42" fmla="*/ 73 w 123"/>
                  <a:gd name="T43" fmla="*/ 219 h 627"/>
                  <a:gd name="T44" fmla="*/ 84 w 123"/>
                  <a:gd name="T45" fmla="*/ 267 h 627"/>
                  <a:gd name="T46" fmla="*/ 65 w 123"/>
                  <a:gd name="T47" fmla="*/ 308 h 627"/>
                  <a:gd name="T48" fmla="*/ 52 w 123"/>
                  <a:gd name="T49" fmla="*/ 412 h 627"/>
                  <a:gd name="T50" fmla="*/ 62 w 123"/>
                  <a:gd name="T51" fmla="*/ 450 h 627"/>
                  <a:gd name="T52" fmla="*/ 53 w 123"/>
                  <a:gd name="T53" fmla="*/ 453 h 627"/>
                  <a:gd name="T54" fmla="*/ 57 w 123"/>
                  <a:gd name="T55" fmla="*/ 486 h 627"/>
                  <a:gd name="T56" fmla="*/ 32 w 123"/>
                  <a:gd name="T57" fmla="*/ 556 h 627"/>
                  <a:gd name="T58" fmla="*/ 35 w 123"/>
                  <a:gd name="T59" fmla="*/ 567 h 627"/>
                  <a:gd name="T60" fmla="*/ 46 w 123"/>
                  <a:gd name="T61" fmla="*/ 563 h 627"/>
                  <a:gd name="T62" fmla="*/ 52 w 123"/>
                  <a:gd name="T63" fmla="*/ 590 h 627"/>
                  <a:gd name="T64" fmla="*/ 104 w 123"/>
                  <a:gd name="T65" fmla="*/ 596 h 627"/>
                  <a:gd name="T66" fmla="*/ 69 w 123"/>
                  <a:gd name="T67" fmla="*/ 606 h 627"/>
                  <a:gd name="T68" fmla="*/ 65 w 123"/>
                  <a:gd name="T69" fmla="*/ 626 h 627"/>
                  <a:gd name="T70" fmla="*/ 49 w 123"/>
                  <a:gd name="T71" fmla="*/ 620 h 627"/>
                  <a:gd name="T72" fmla="*/ 66 w 123"/>
                  <a:gd name="T73" fmla="*/ 608 h 627"/>
                  <a:gd name="T74" fmla="*/ 41 w 123"/>
                  <a:gd name="T75" fmla="*/ 602 h 627"/>
                  <a:gd name="T76" fmla="*/ 38 w 123"/>
                  <a:gd name="T77" fmla="*/ 580 h 627"/>
                  <a:gd name="T78" fmla="*/ 31 w 123"/>
                  <a:gd name="T79" fmla="*/ 590 h 627"/>
                  <a:gd name="T80" fmla="*/ 21 w 123"/>
                  <a:gd name="T81" fmla="*/ 570 h 627"/>
                  <a:gd name="T82" fmla="*/ 26 w 123"/>
                  <a:gd name="T83" fmla="*/ 564 h 627"/>
                  <a:gd name="T84" fmla="*/ 14 w 123"/>
                  <a:gd name="T85" fmla="*/ 554 h 627"/>
                  <a:gd name="T86" fmla="*/ 25 w 123"/>
                  <a:gd name="T87" fmla="*/ 543 h 627"/>
                  <a:gd name="T88" fmla="*/ 15 w 123"/>
                  <a:gd name="T89" fmla="*/ 512 h 627"/>
                  <a:gd name="T90" fmla="*/ 34 w 123"/>
                  <a:gd name="T91" fmla="*/ 516 h 627"/>
                  <a:gd name="T92" fmla="*/ 15 w 123"/>
                  <a:gd name="T93" fmla="*/ 500 h 627"/>
                  <a:gd name="T94" fmla="*/ 19 w 123"/>
                  <a:gd name="T95" fmla="*/ 489 h 627"/>
                  <a:gd name="T96" fmla="*/ 0 w 123"/>
                  <a:gd name="T97" fmla="*/ 490 h 627"/>
                  <a:gd name="T98" fmla="*/ 0 w 123"/>
                  <a:gd name="T99" fmla="*/ 490 h 6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3"/>
                  <a:gd name="T151" fmla="*/ 0 h 627"/>
                  <a:gd name="T152" fmla="*/ 123 w 123"/>
                  <a:gd name="T153" fmla="*/ 627 h 6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3" h="627">
                    <a:moveTo>
                      <a:pt x="0" y="490"/>
                    </a:moveTo>
                    <a:lnTo>
                      <a:pt x="0" y="490"/>
                    </a:lnTo>
                    <a:lnTo>
                      <a:pt x="8" y="472"/>
                    </a:lnTo>
                    <a:lnTo>
                      <a:pt x="26" y="485"/>
                    </a:lnTo>
                    <a:lnTo>
                      <a:pt x="41" y="453"/>
                    </a:lnTo>
                    <a:lnTo>
                      <a:pt x="35" y="440"/>
                    </a:lnTo>
                    <a:lnTo>
                      <a:pt x="48" y="396"/>
                    </a:lnTo>
                    <a:lnTo>
                      <a:pt x="25" y="392"/>
                    </a:lnTo>
                    <a:lnTo>
                      <a:pt x="28" y="320"/>
                    </a:lnTo>
                    <a:lnTo>
                      <a:pt x="59" y="246"/>
                    </a:lnTo>
                    <a:lnTo>
                      <a:pt x="58" y="182"/>
                    </a:lnTo>
                    <a:lnTo>
                      <a:pt x="79" y="63"/>
                    </a:lnTo>
                    <a:lnTo>
                      <a:pt x="73" y="10"/>
                    </a:lnTo>
                    <a:lnTo>
                      <a:pt x="87" y="0"/>
                    </a:lnTo>
                    <a:lnTo>
                      <a:pt x="103" y="27"/>
                    </a:lnTo>
                    <a:lnTo>
                      <a:pt x="111" y="82"/>
                    </a:lnTo>
                    <a:lnTo>
                      <a:pt x="122" y="84"/>
                    </a:lnTo>
                    <a:lnTo>
                      <a:pt x="121" y="102"/>
                    </a:lnTo>
                    <a:lnTo>
                      <a:pt x="104" y="110"/>
                    </a:lnTo>
                    <a:lnTo>
                      <a:pt x="104" y="147"/>
                    </a:lnTo>
                    <a:lnTo>
                      <a:pt x="87" y="168"/>
                    </a:lnTo>
                    <a:lnTo>
                      <a:pt x="73" y="219"/>
                    </a:lnTo>
                    <a:lnTo>
                      <a:pt x="84" y="267"/>
                    </a:lnTo>
                    <a:lnTo>
                      <a:pt x="65" y="308"/>
                    </a:lnTo>
                    <a:lnTo>
                      <a:pt x="52" y="412"/>
                    </a:lnTo>
                    <a:lnTo>
                      <a:pt x="62" y="450"/>
                    </a:lnTo>
                    <a:lnTo>
                      <a:pt x="53" y="453"/>
                    </a:lnTo>
                    <a:lnTo>
                      <a:pt x="57" y="486"/>
                    </a:lnTo>
                    <a:lnTo>
                      <a:pt x="32" y="556"/>
                    </a:lnTo>
                    <a:lnTo>
                      <a:pt x="35" y="567"/>
                    </a:lnTo>
                    <a:lnTo>
                      <a:pt x="46" y="563"/>
                    </a:lnTo>
                    <a:lnTo>
                      <a:pt x="52" y="590"/>
                    </a:lnTo>
                    <a:lnTo>
                      <a:pt x="104" y="596"/>
                    </a:lnTo>
                    <a:lnTo>
                      <a:pt x="69" y="606"/>
                    </a:lnTo>
                    <a:lnTo>
                      <a:pt x="65" y="626"/>
                    </a:lnTo>
                    <a:lnTo>
                      <a:pt x="49" y="620"/>
                    </a:lnTo>
                    <a:lnTo>
                      <a:pt x="66" y="608"/>
                    </a:lnTo>
                    <a:lnTo>
                      <a:pt x="41" y="602"/>
                    </a:lnTo>
                    <a:lnTo>
                      <a:pt x="38" y="580"/>
                    </a:lnTo>
                    <a:lnTo>
                      <a:pt x="31" y="590"/>
                    </a:lnTo>
                    <a:lnTo>
                      <a:pt x="21" y="570"/>
                    </a:lnTo>
                    <a:lnTo>
                      <a:pt x="26" y="564"/>
                    </a:lnTo>
                    <a:lnTo>
                      <a:pt x="14" y="554"/>
                    </a:lnTo>
                    <a:lnTo>
                      <a:pt x="25" y="543"/>
                    </a:lnTo>
                    <a:lnTo>
                      <a:pt x="15" y="512"/>
                    </a:lnTo>
                    <a:lnTo>
                      <a:pt x="34" y="516"/>
                    </a:lnTo>
                    <a:lnTo>
                      <a:pt x="15" y="500"/>
                    </a:lnTo>
                    <a:lnTo>
                      <a:pt x="19" y="489"/>
                    </a:lnTo>
                    <a:lnTo>
                      <a:pt x="0" y="490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36"/>
              <p:cNvSpPr>
                <a:spLocks/>
              </p:cNvSpPr>
              <p:nvPr/>
            </p:nvSpPr>
            <p:spPr bwMode="auto">
              <a:xfrm>
                <a:off x="1799" y="3836"/>
                <a:ext cx="10" cy="24"/>
              </a:xfrm>
              <a:custGeom>
                <a:avLst/>
                <a:gdLst>
                  <a:gd name="T0" fmla="*/ 0 w 10"/>
                  <a:gd name="T1" fmla="*/ 10 h 24"/>
                  <a:gd name="T2" fmla="*/ 0 w 10"/>
                  <a:gd name="T3" fmla="*/ 10 h 24"/>
                  <a:gd name="T4" fmla="*/ 3 w 10"/>
                  <a:gd name="T5" fmla="*/ 0 h 24"/>
                  <a:gd name="T6" fmla="*/ 9 w 10"/>
                  <a:gd name="T7" fmla="*/ 23 h 24"/>
                  <a:gd name="T8" fmla="*/ 0 w 10"/>
                  <a:gd name="T9" fmla="*/ 10 h 24"/>
                  <a:gd name="T10" fmla="*/ 0 w 10"/>
                  <a:gd name="T11" fmla="*/ 1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4"/>
                  <a:gd name="T20" fmla="*/ 10 w 1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4">
                    <a:moveTo>
                      <a:pt x="0" y="10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9" y="23"/>
                    </a:lnTo>
                    <a:lnTo>
                      <a:pt x="0" y="10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1810" y="3708"/>
                <a:ext cx="9" cy="31"/>
              </a:xfrm>
              <a:custGeom>
                <a:avLst/>
                <a:gdLst>
                  <a:gd name="T0" fmla="*/ 0 w 9"/>
                  <a:gd name="T1" fmla="*/ 26 h 31"/>
                  <a:gd name="T2" fmla="*/ 0 w 9"/>
                  <a:gd name="T3" fmla="*/ 26 h 31"/>
                  <a:gd name="T4" fmla="*/ 8 w 9"/>
                  <a:gd name="T5" fmla="*/ 0 h 31"/>
                  <a:gd name="T6" fmla="*/ 8 w 9"/>
                  <a:gd name="T7" fmla="*/ 30 h 31"/>
                  <a:gd name="T8" fmla="*/ 0 w 9"/>
                  <a:gd name="T9" fmla="*/ 26 h 31"/>
                  <a:gd name="T10" fmla="*/ 0 w 9"/>
                  <a:gd name="T11" fmla="*/ 26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1"/>
                  <a:gd name="T20" fmla="*/ 9 w 9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1">
                    <a:moveTo>
                      <a:pt x="0" y="26"/>
                    </a:moveTo>
                    <a:lnTo>
                      <a:pt x="0" y="26"/>
                    </a:lnTo>
                    <a:lnTo>
                      <a:pt x="8" y="0"/>
                    </a:lnTo>
                    <a:lnTo>
                      <a:pt x="8" y="30"/>
                    </a:lnTo>
                    <a:lnTo>
                      <a:pt x="0" y="26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38"/>
              <p:cNvSpPr>
                <a:spLocks/>
              </p:cNvSpPr>
              <p:nvPr/>
            </p:nvSpPr>
            <p:spPr bwMode="auto">
              <a:xfrm>
                <a:off x="1819" y="3929"/>
                <a:ext cx="21" cy="14"/>
              </a:xfrm>
              <a:custGeom>
                <a:avLst/>
                <a:gdLst>
                  <a:gd name="T0" fmla="*/ 0 w 21"/>
                  <a:gd name="T1" fmla="*/ 0 h 14"/>
                  <a:gd name="T2" fmla="*/ 0 w 21"/>
                  <a:gd name="T3" fmla="*/ 0 h 14"/>
                  <a:gd name="T4" fmla="*/ 19 w 21"/>
                  <a:gd name="T5" fmla="*/ 3 h 14"/>
                  <a:gd name="T6" fmla="*/ 20 w 21"/>
                  <a:gd name="T7" fmla="*/ 13 h 14"/>
                  <a:gd name="T8" fmla="*/ 0 w 21"/>
                  <a:gd name="T9" fmla="*/ 0 h 14"/>
                  <a:gd name="T10" fmla="*/ 0 w 21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4"/>
                  <a:gd name="T20" fmla="*/ 21 w 21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4">
                    <a:moveTo>
                      <a:pt x="0" y="0"/>
                    </a:moveTo>
                    <a:lnTo>
                      <a:pt x="0" y="0"/>
                    </a:lnTo>
                    <a:lnTo>
                      <a:pt x="19" y="3"/>
                    </a:lnTo>
                    <a:lnTo>
                      <a:pt x="20" y="13"/>
                    </a:lnTo>
                    <a:lnTo>
                      <a:pt x="0" y="0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39"/>
              <p:cNvSpPr>
                <a:spLocks/>
              </p:cNvSpPr>
              <p:nvPr/>
            </p:nvSpPr>
            <p:spPr bwMode="auto">
              <a:xfrm>
                <a:off x="1823" y="3900"/>
                <a:ext cx="30" cy="30"/>
              </a:xfrm>
              <a:custGeom>
                <a:avLst/>
                <a:gdLst>
                  <a:gd name="T0" fmla="*/ 0 w 30"/>
                  <a:gd name="T1" fmla="*/ 5 h 30"/>
                  <a:gd name="T2" fmla="*/ 0 w 30"/>
                  <a:gd name="T3" fmla="*/ 5 h 30"/>
                  <a:gd name="T4" fmla="*/ 8 w 30"/>
                  <a:gd name="T5" fmla="*/ 0 h 30"/>
                  <a:gd name="T6" fmla="*/ 8 w 30"/>
                  <a:gd name="T7" fmla="*/ 14 h 30"/>
                  <a:gd name="T8" fmla="*/ 29 w 30"/>
                  <a:gd name="T9" fmla="*/ 19 h 30"/>
                  <a:gd name="T10" fmla="*/ 15 w 30"/>
                  <a:gd name="T11" fmla="*/ 29 h 30"/>
                  <a:gd name="T12" fmla="*/ 0 w 30"/>
                  <a:gd name="T13" fmla="*/ 5 h 30"/>
                  <a:gd name="T14" fmla="*/ 0 w 30"/>
                  <a:gd name="T15" fmla="*/ 5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30"/>
                  <a:gd name="T26" fmla="*/ 30 w 30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30">
                    <a:moveTo>
                      <a:pt x="0" y="5"/>
                    </a:moveTo>
                    <a:lnTo>
                      <a:pt x="0" y="5"/>
                    </a:lnTo>
                    <a:lnTo>
                      <a:pt x="8" y="0"/>
                    </a:lnTo>
                    <a:lnTo>
                      <a:pt x="8" y="14"/>
                    </a:lnTo>
                    <a:lnTo>
                      <a:pt x="29" y="19"/>
                    </a:lnTo>
                    <a:lnTo>
                      <a:pt x="15" y="29"/>
                    </a:lnTo>
                    <a:lnTo>
                      <a:pt x="0" y="5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40"/>
              <p:cNvSpPr>
                <a:spLocks/>
              </p:cNvSpPr>
              <p:nvPr/>
            </p:nvSpPr>
            <p:spPr bwMode="auto">
              <a:xfrm>
                <a:off x="1845" y="3938"/>
                <a:ext cx="16" cy="9"/>
              </a:xfrm>
              <a:custGeom>
                <a:avLst/>
                <a:gdLst>
                  <a:gd name="T0" fmla="*/ 0 w 16"/>
                  <a:gd name="T1" fmla="*/ 6 h 9"/>
                  <a:gd name="T2" fmla="*/ 0 w 16"/>
                  <a:gd name="T3" fmla="*/ 6 h 9"/>
                  <a:gd name="T4" fmla="*/ 4 w 16"/>
                  <a:gd name="T5" fmla="*/ 0 h 9"/>
                  <a:gd name="T6" fmla="*/ 15 w 16"/>
                  <a:gd name="T7" fmla="*/ 8 h 9"/>
                  <a:gd name="T8" fmla="*/ 0 w 16"/>
                  <a:gd name="T9" fmla="*/ 6 h 9"/>
                  <a:gd name="T10" fmla="*/ 0 w 16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9"/>
                  <a:gd name="T20" fmla="*/ 16 w 1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9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5" y="8"/>
                    </a:lnTo>
                    <a:lnTo>
                      <a:pt x="0" y="6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41"/>
              <p:cNvSpPr>
                <a:spLocks/>
              </p:cNvSpPr>
              <p:nvPr/>
            </p:nvSpPr>
            <p:spPr bwMode="auto">
              <a:xfrm>
                <a:off x="1855" y="3914"/>
                <a:ext cx="42" cy="46"/>
              </a:xfrm>
              <a:custGeom>
                <a:avLst/>
                <a:gdLst>
                  <a:gd name="T0" fmla="*/ 0 w 42"/>
                  <a:gd name="T1" fmla="*/ 36 h 46"/>
                  <a:gd name="T2" fmla="*/ 0 w 42"/>
                  <a:gd name="T3" fmla="*/ 36 h 46"/>
                  <a:gd name="T4" fmla="*/ 6 w 42"/>
                  <a:gd name="T5" fmla="*/ 30 h 46"/>
                  <a:gd name="T6" fmla="*/ 28 w 42"/>
                  <a:gd name="T7" fmla="*/ 34 h 46"/>
                  <a:gd name="T8" fmla="*/ 19 w 42"/>
                  <a:gd name="T9" fmla="*/ 22 h 46"/>
                  <a:gd name="T10" fmla="*/ 29 w 42"/>
                  <a:gd name="T11" fmla="*/ 15 h 46"/>
                  <a:gd name="T12" fmla="*/ 13 w 42"/>
                  <a:gd name="T13" fmla="*/ 13 h 46"/>
                  <a:gd name="T14" fmla="*/ 13 w 42"/>
                  <a:gd name="T15" fmla="*/ 2 h 46"/>
                  <a:gd name="T16" fmla="*/ 39 w 42"/>
                  <a:gd name="T17" fmla="*/ 0 h 46"/>
                  <a:gd name="T18" fmla="*/ 41 w 42"/>
                  <a:gd name="T19" fmla="*/ 45 h 46"/>
                  <a:gd name="T20" fmla="*/ 0 w 42"/>
                  <a:gd name="T21" fmla="*/ 36 h 46"/>
                  <a:gd name="T22" fmla="*/ 0 w 42"/>
                  <a:gd name="T23" fmla="*/ 36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6"/>
                  <a:gd name="T38" fmla="*/ 42 w 42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6">
                    <a:moveTo>
                      <a:pt x="0" y="36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28" y="34"/>
                    </a:lnTo>
                    <a:lnTo>
                      <a:pt x="19" y="22"/>
                    </a:lnTo>
                    <a:lnTo>
                      <a:pt x="29" y="15"/>
                    </a:lnTo>
                    <a:lnTo>
                      <a:pt x="13" y="13"/>
                    </a:lnTo>
                    <a:lnTo>
                      <a:pt x="13" y="2"/>
                    </a:lnTo>
                    <a:lnTo>
                      <a:pt x="39" y="0"/>
                    </a:lnTo>
                    <a:lnTo>
                      <a:pt x="41" y="45"/>
                    </a:lnTo>
                    <a:lnTo>
                      <a:pt x="0" y="36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42"/>
              <p:cNvSpPr>
                <a:spLocks/>
              </p:cNvSpPr>
              <p:nvPr/>
            </p:nvSpPr>
            <p:spPr bwMode="auto">
              <a:xfrm>
                <a:off x="1876" y="3966"/>
                <a:ext cx="31" cy="11"/>
              </a:xfrm>
              <a:custGeom>
                <a:avLst/>
                <a:gdLst>
                  <a:gd name="T0" fmla="*/ 0 w 31"/>
                  <a:gd name="T1" fmla="*/ 0 h 11"/>
                  <a:gd name="T2" fmla="*/ 0 w 31"/>
                  <a:gd name="T3" fmla="*/ 0 h 11"/>
                  <a:gd name="T4" fmla="*/ 26 w 31"/>
                  <a:gd name="T5" fmla="*/ 2 h 11"/>
                  <a:gd name="T6" fmla="*/ 30 w 31"/>
                  <a:gd name="T7" fmla="*/ 10 h 11"/>
                  <a:gd name="T8" fmla="*/ 0 w 31"/>
                  <a:gd name="T9" fmla="*/ 0 h 11"/>
                  <a:gd name="T10" fmla="*/ 0 w 3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1"/>
                  <a:gd name="T20" fmla="*/ 31 w 3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1">
                    <a:moveTo>
                      <a:pt x="0" y="0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30" y="10"/>
                    </a:lnTo>
                    <a:lnTo>
                      <a:pt x="0" y="0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3"/>
              <p:cNvSpPr>
                <a:spLocks/>
              </p:cNvSpPr>
              <p:nvPr/>
            </p:nvSpPr>
            <p:spPr bwMode="auto">
              <a:xfrm>
                <a:off x="1904" y="3960"/>
                <a:ext cx="15" cy="7"/>
              </a:xfrm>
              <a:custGeom>
                <a:avLst/>
                <a:gdLst>
                  <a:gd name="T0" fmla="*/ 0 w 15"/>
                  <a:gd name="T1" fmla="*/ 6 h 7"/>
                  <a:gd name="T2" fmla="*/ 0 w 15"/>
                  <a:gd name="T3" fmla="*/ 6 h 7"/>
                  <a:gd name="T4" fmla="*/ 3 w 15"/>
                  <a:gd name="T5" fmla="*/ 0 h 7"/>
                  <a:gd name="T6" fmla="*/ 14 w 15"/>
                  <a:gd name="T7" fmla="*/ 6 h 7"/>
                  <a:gd name="T8" fmla="*/ 0 w 15"/>
                  <a:gd name="T9" fmla="*/ 6 h 7"/>
                  <a:gd name="T10" fmla="*/ 0 w 15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"/>
                  <a:gd name="T20" fmla="*/ 15 w 1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">
                    <a:moveTo>
                      <a:pt x="0" y="6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14" y="6"/>
                    </a:lnTo>
                    <a:lnTo>
                      <a:pt x="0" y="6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1" name="Group 44"/>
            <p:cNvGrpSpPr>
              <a:grpSpLocks/>
            </p:cNvGrpSpPr>
            <p:nvPr/>
          </p:nvGrpSpPr>
          <p:grpSpPr bwMode="auto">
            <a:xfrm>
              <a:off x="5996128" y="2618351"/>
              <a:ext cx="1344600" cy="927091"/>
              <a:chOff x="3985" y="2163"/>
              <a:chExt cx="900" cy="610"/>
            </a:xfrm>
            <a:solidFill>
              <a:schemeClr val="accent5"/>
            </a:solidFill>
          </p:grpSpPr>
          <p:sp>
            <p:nvSpPr>
              <p:cNvPr id="32" name="Freeform 45"/>
              <p:cNvSpPr>
                <a:spLocks/>
              </p:cNvSpPr>
              <p:nvPr/>
            </p:nvSpPr>
            <p:spPr bwMode="auto">
              <a:xfrm>
                <a:off x="3985" y="2163"/>
                <a:ext cx="900" cy="579"/>
              </a:xfrm>
              <a:custGeom>
                <a:avLst/>
                <a:gdLst>
                  <a:gd name="T0" fmla="*/ 0 w 900"/>
                  <a:gd name="T1" fmla="*/ 275 h 579"/>
                  <a:gd name="T2" fmla="*/ 38 w 900"/>
                  <a:gd name="T3" fmla="*/ 248 h 579"/>
                  <a:gd name="T4" fmla="*/ 103 w 900"/>
                  <a:gd name="T5" fmla="*/ 194 h 579"/>
                  <a:gd name="T6" fmla="*/ 127 w 900"/>
                  <a:gd name="T7" fmla="*/ 159 h 579"/>
                  <a:gd name="T8" fmla="*/ 174 w 900"/>
                  <a:gd name="T9" fmla="*/ 125 h 579"/>
                  <a:gd name="T10" fmla="*/ 207 w 900"/>
                  <a:gd name="T11" fmla="*/ 89 h 579"/>
                  <a:gd name="T12" fmla="*/ 243 w 900"/>
                  <a:gd name="T13" fmla="*/ 117 h 579"/>
                  <a:gd name="T14" fmla="*/ 315 w 900"/>
                  <a:gd name="T15" fmla="*/ 176 h 579"/>
                  <a:gd name="T16" fmla="*/ 397 w 900"/>
                  <a:gd name="T17" fmla="*/ 204 h 579"/>
                  <a:gd name="T18" fmla="*/ 537 w 900"/>
                  <a:gd name="T19" fmla="*/ 206 h 579"/>
                  <a:gd name="T20" fmla="*/ 561 w 900"/>
                  <a:gd name="T21" fmla="*/ 166 h 579"/>
                  <a:gd name="T22" fmla="*/ 634 w 900"/>
                  <a:gd name="T23" fmla="*/ 135 h 579"/>
                  <a:gd name="T24" fmla="*/ 654 w 900"/>
                  <a:gd name="T25" fmla="*/ 108 h 579"/>
                  <a:gd name="T26" fmla="*/ 616 w 900"/>
                  <a:gd name="T27" fmla="*/ 87 h 579"/>
                  <a:gd name="T28" fmla="*/ 648 w 900"/>
                  <a:gd name="T29" fmla="*/ 79 h 579"/>
                  <a:gd name="T30" fmla="*/ 691 w 900"/>
                  <a:gd name="T31" fmla="*/ 31 h 579"/>
                  <a:gd name="T32" fmla="*/ 733 w 900"/>
                  <a:gd name="T33" fmla="*/ 0 h 579"/>
                  <a:gd name="T34" fmla="*/ 790 w 900"/>
                  <a:gd name="T35" fmla="*/ 77 h 579"/>
                  <a:gd name="T36" fmla="*/ 843 w 900"/>
                  <a:gd name="T37" fmla="*/ 114 h 579"/>
                  <a:gd name="T38" fmla="*/ 873 w 900"/>
                  <a:gd name="T39" fmla="*/ 161 h 579"/>
                  <a:gd name="T40" fmla="*/ 845 w 900"/>
                  <a:gd name="T41" fmla="*/ 194 h 579"/>
                  <a:gd name="T42" fmla="*/ 829 w 900"/>
                  <a:gd name="T43" fmla="*/ 204 h 579"/>
                  <a:gd name="T44" fmla="*/ 801 w 900"/>
                  <a:gd name="T45" fmla="*/ 231 h 579"/>
                  <a:gd name="T46" fmla="*/ 745 w 900"/>
                  <a:gd name="T47" fmla="*/ 255 h 579"/>
                  <a:gd name="T48" fmla="*/ 714 w 900"/>
                  <a:gd name="T49" fmla="*/ 248 h 579"/>
                  <a:gd name="T50" fmla="*/ 648 w 900"/>
                  <a:gd name="T51" fmla="*/ 272 h 579"/>
                  <a:gd name="T52" fmla="*/ 666 w 900"/>
                  <a:gd name="T53" fmla="*/ 303 h 579"/>
                  <a:gd name="T54" fmla="*/ 719 w 900"/>
                  <a:gd name="T55" fmla="*/ 302 h 579"/>
                  <a:gd name="T56" fmla="*/ 669 w 900"/>
                  <a:gd name="T57" fmla="*/ 343 h 579"/>
                  <a:gd name="T58" fmla="*/ 682 w 900"/>
                  <a:gd name="T59" fmla="*/ 391 h 579"/>
                  <a:gd name="T60" fmla="*/ 682 w 900"/>
                  <a:gd name="T61" fmla="*/ 420 h 579"/>
                  <a:gd name="T62" fmla="*/ 660 w 900"/>
                  <a:gd name="T63" fmla="*/ 509 h 579"/>
                  <a:gd name="T64" fmla="*/ 594 w 900"/>
                  <a:gd name="T65" fmla="*/ 543 h 579"/>
                  <a:gd name="T66" fmla="*/ 584 w 900"/>
                  <a:gd name="T67" fmla="*/ 538 h 579"/>
                  <a:gd name="T68" fmla="*/ 537 w 900"/>
                  <a:gd name="T69" fmla="*/ 561 h 579"/>
                  <a:gd name="T70" fmla="*/ 528 w 900"/>
                  <a:gd name="T71" fmla="*/ 557 h 579"/>
                  <a:gd name="T72" fmla="*/ 463 w 900"/>
                  <a:gd name="T73" fmla="*/ 533 h 579"/>
                  <a:gd name="T74" fmla="*/ 410 w 900"/>
                  <a:gd name="T75" fmla="*/ 545 h 579"/>
                  <a:gd name="T76" fmla="*/ 405 w 900"/>
                  <a:gd name="T77" fmla="*/ 556 h 579"/>
                  <a:gd name="T78" fmla="*/ 368 w 900"/>
                  <a:gd name="T79" fmla="*/ 518 h 579"/>
                  <a:gd name="T80" fmla="*/ 367 w 900"/>
                  <a:gd name="T81" fmla="*/ 478 h 579"/>
                  <a:gd name="T82" fmla="*/ 347 w 900"/>
                  <a:gd name="T83" fmla="*/ 454 h 579"/>
                  <a:gd name="T84" fmla="*/ 327 w 900"/>
                  <a:gd name="T85" fmla="*/ 431 h 579"/>
                  <a:gd name="T86" fmla="*/ 238 w 900"/>
                  <a:gd name="T87" fmla="*/ 451 h 579"/>
                  <a:gd name="T88" fmla="*/ 221 w 900"/>
                  <a:gd name="T89" fmla="*/ 456 h 579"/>
                  <a:gd name="T90" fmla="*/ 179 w 900"/>
                  <a:gd name="T91" fmla="*/ 458 h 579"/>
                  <a:gd name="T92" fmla="*/ 108 w 900"/>
                  <a:gd name="T93" fmla="*/ 419 h 579"/>
                  <a:gd name="T94" fmla="*/ 71 w 900"/>
                  <a:gd name="T95" fmla="*/ 382 h 579"/>
                  <a:gd name="T96" fmla="*/ 76 w 900"/>
                  <a:gd name="T97" fmla="*/ 358 h 579"/>
                  <a:gd name="T98" fmla="*/ 81 w 900"/>
                  <a:gd name="T99" fmla="*/ 324 h 579"/>
                  <a:gd name="T100" fmla="*/ 15 w 900"/>
                  <a:gd name="T101" fmla="*/ 305 h 579"/>
                  <a:gd name="T102" fmla="*/ 16 w 900"/>
                  <a:gd name="T103" fmla="*/ 282 h 579"/>
                  <a:gd name="T104" fmla="*/ 0 w 900"/>
                  <a:gd name="T105" fmla="*/ 275 h 5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00"/>
                  <a:gd name="T160" fmla="*/ 0 h 579"/>
                  <a:gd name="T161" fmla="*/ 900 w 900"/>
                  <a:gd name="T162" fmla="*/ 579 h 5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00" h="579">
                    <a:moveTo>
                      <a:pt x="0" y="275"/>
                    </a:moveTo>
                    <a:lnTo>
                      <a:pt x="0" y="275"/>
                    </a:lnTo>
                    <a:lnTo>
                      <a:pt x="5" y="253"/>
                    </a:lnTo>
                    <a:lnTo>
                      <a:pt x="38" y="248"/>
                    </a:lnTo>
                    <a:lnTo>
                      <a:pt x="94" y="218"/>
                    </a:lnTo>
                    <a:lnTo>
                      <a:pt x="103" y="194"/>
                    </a:lnTo>
                    <a:lnTo>
                      <a:pt x="91" y="167"/>
                    </a:lnTo>
                    <a:lnTo>
                      <a:pt x="127" y="159"/>
                    </a:lnTo>
                    <a:lnTo>
                      <a:pt x="137" y="123"/>
                    </a:lnTo>
                    <a:lnTo>
                      <a:pt x="174" y="125"/>
                    </a:lnTo>
                    <a:lnTo>
                      <a:pt x="179" y="101"/>
                    </a:lnTo>
                    <a:lnTo>
                      <a:pt x="207" y="89"/>
                    </a:lnTo>
                    <a:lnTo>
                      <a:pt x="222" y="109"/>
                    </a:lnTo>
                    <a:lnTo>
                      <a:pt x="243" y="117"/>
                    </a:lnTo>
                    <a:lnTo>
                      <a:pt x="251" y="159"/>
                    </a:lnTo>
                    <a:lnTo>
                      <a:pt x="315" y="176"/>
                    </a:lnTo>
                    <a:lnTo>
                      <a:pt x="343" y="206"/>
                    </a:lnTo>
                    <a:lnTo>
                      <a:pt x="397" y="204"/>
                    </a:lnTo>
                    <a:lnTo>
                      <a:pt x="457" y="226"/>
                    </a:lnTo>
                    <a:lnTo>
                      <a:pt x="537" y="206"/>
                    </a:lnTo>
                    <a:lnTo>
                      <a:pt x="561" y="189"/>
                    </a:lnTo>
                    <a:lnTo>
                      <a:pt x="561" y="166"/>
                    </a:lnTo>
                    <a:lnTo>
                      <a:pt x="584" y="168"/>
                    </a:lnTo>
                    <a:lnTo>
                      <a:pt x="634" y="135"/>
                    </a:lnTo>
                    <a:lnTo>
                      <a:pt x="672" y="133"/>
                    </a:lnTo>
                    <a:lnTo>
                      <a:pt x="654" y="108"/>
                    </a:lnTo>
                    <a:lnTo>
                      <a:pt x="617" y="115"/>
                    </a:lnTo>
                    <a:lnTo>
                      <a:pt x="616" y="87"/>
                    </a:lnTo>
                    <a:lnTo>
                      <a:pt x="625" y="71"/>
                    </a:lnTo>
                    <a:lnTo>
                      <a:pt x="648" y="79"/>
                    </a:lnTo>
                    <a:lnTo>
                      <a:pt x="669" y="69"/>
                    </a:lnTo>
                    <a:lnTo>
                      <a:pt x="691" y="31"/>
                    </a:lnTo>
                    <a:lnTo>
                      <a:pt x="681" y="18"/>
                    </a:lnTo>
                    <a:lnTo>
                      <a:pt x="733" y="0"/>
                    </a:lnTo>
                    <a:lnTo>
                      <a:pt x="763" y="12"/>
                    </a:lnTo>
                    <a:lnTo>
                      <a:pt x="790" y="77"/>
                    </a:lnTo>
                    <a:lnTo>
                      <a:pt x="835" y="91"/>
                    </a:lnTo>
                    <a:lnTo>
                      <a:pt x="843" y="114"/>
                    </a:lnTo>
                    <a:lnTo>
                      <a:pt x="899" y="99"/>
                    </a:lnTo>
                    <a:lnTo>
                      <a:pt x="873" y="161"/>
                    </a:lnTo>
                    <a:lnTo>
                      <a:pt x="841" y="171"/>
                    </a:lnTo>
                    <a:lnTo>
                      <a:pt x="845" y="194"/>
                    </a:lnTo>
                    <a:lnTo>
                      <a:pt x="835" y="209"/>
                    </a:lnTo>
                    <a:lnTo>
                      <a:pt x="829" y="204"/>
                    </a:lnTo>
                    <a:lnTo>
                      <a:pt x="801" y="221"/>
                    </a:lnTo>
                    <a:lnTo>
                      <a:pt x="801" y="231"/>
                    </a:lnTo>
                    <a:lnTo>
                      <a:pt x="781" y="227"/>
                    </a:lnTo>
                    <a:lnTo>
                      <a:pt x="745" y="255"/>
                    </a:lnTo>
                    <a:lnTo>
                      <a:pt x="700" y="278"/>
                    </a:lnTo>
                    <a:lnTo>
                      <a:pt x="714" y="248"/>
                    </a:lnTo>
                    <a:lnTo>
                      <a:pt x="707" y="237"/>
                    </a:lnTo>
                    <a:lnTo>
                      <a:pt x="648" y="272"/>
                    </a:lnTo>
                    <a:lnTo>
                      <a:pt x="646" y="281"/>
                    </a:lnTo>
                    <a:lnTo>
                      <a:pt x="666" y="303"/>
                    </a:lnTo>
                    <a:lnTo>
                      <a:pt x="692" y="293"/>
                    </a:lnTo>
                    <a:lnTo>
                      <a:pt x="719" y="302"/>
                    </a:lnTo>
                    <a:lnTo>
                      <a:pt x="683" y="319"/>
                    </a:lnTo>
                    <a:lnTo>
                      <a:pt x="669" y="343"/>
                    </a:lnTo>
                    <a:lnTo>
                      <a:pt x="709" y="396"/>
                    </a:lnTo>
                    <a:lnTo>
                      <a:pt x="682" y="391"/>
                    </a:lnTo>
                    <a:lnTo>
                      <a:pt x="709" y="409"/>
                    </a:lnTo>
                    <a:lnTo>
                      <a:pt x="682" y="420"/>
                    </a:lnTo>
                    <a:lnTo>
                      <a:pt x="710" y="425"/>
                    </a:lnTo>
                    <a:lnTo>
                      <a:pt x="660" y="509"/>
                    </a:lnTo>
                    <a:lnTo>
                      <a:pt x="627" y="535"/>
                    </a:lnTo>
                    <a:lnTo>
                      <a:pt x="594" y="543"/>
                    </a:lnTo>
                    <a:lnTo>
                      <a:pt x="592" y="543"/>
                    </a:lnTo>
                    <a:lnTo>
                      <a:pt x="584" y="538"/>
                    </a:lnTo>
                    <a:lnTo>
                      <a:pt x="576" y="552"/>
                    </a:lnTo>
                    <a:lnTo>
                      <a:pt x="537" y="561"/>
                    </a:lnTo>
                    <a:lnTo>
                      <a:pt x="535" y="578"/>
                    </a:lnTo>
                    <a:lnTo>
                      <a:pt x="528" y="557"/>
                    </a:lnTo>
                    <a:lnTo>
                      <a:pt x="502" y="558"/>
                    </a:lnTo>
                    <a:lnTo>
                      <a:pt x="463" y="533"/>
                    </a:lnTo>
                    <a:lnTo>
                      <a:pt x="418" y="544"/>
                    </a:lnTo>
                    <a:lnTo>
                      <a:pt x="410" y="545"/>
                    </a:lnTo>
                    <a:lnTo>
                      <a:pt x="411" y="561"/>
                    </a:lnTo>
                    <a:lnTo>
                      <a:pt x="405" y="556"/>
                    </a:lnTo>
                    <a:lnTo>
                      <a:pt x="377" y="548"/>
                    </a:lnTo>
                    <a:lnTo>
                      <a:pt x="368" y="518"/>
                    </a:lnTo>
                    <a:lnTo>
                      <a:pt x="350" y="522"/>
                    </a:lnTo>
                    <a:lnTo>
                      <a:pt x="367" y="478"/>
                    </a:lnTo>
                    <a:lnTo>
                      <a:pt x="367" y="463"/>
                    </a:lnTo>
                    <a:lnTo>
                      <a:pt x="347" y="454"/>
                    </a:lnTo>
                    <a:lnTo>
                      <a:pt x="332" y="448"/>
                    </a:lnTo>
                    <a:lnTo>
                      <a:pt x="327" y="431"/>
                    </a:lnTo>
                    <a:lnTo>
                      <a:pt x="265" y="459"/>
                    </a:lnTo>
                    <a:lnTo>
                      <a:pt x="238" y="451"/>
                    </a:lnTo>
                    <a:lnTo>
                      <a:pt x="223" y="467"/>
                    </a:lnTo>
                    <a:lnTo>
                      <a:pt x="221" y="456"/>
                    </a:lnTo>
                    <a:lnTo>
                      <a:pt x="211" y="458"/>
                    </a:lnTo>
                    <a:lnTo>
                      <a:pt x="179" y="458"/>
                    </a:lnTo>
                    <a:lnTo>
                      <a:pt x="155" y="435"/>
                    </a:lnTo>
                    <a:lnTo>
                      <a:pt x="108" y="419"/>
                    </a:lnTo>
                    <a:lnTo>
                      <a:pt x="77" y="409"/>
                    </a:lnTo>
                    <a:lnTo>
                      <a:pt x="71" y="382"/>
                    </a:lnTo>
                    <a:lnTo>
                      <a:pt x="86" y="379"/>
                    </a:lnTo>
                    <a:lnTo>
                      <a:pt x="76" y="358"/>
                    </a:lnTo>
                    <a:lnTo>
                      <a:pt x="96" y="333"/>
                    </a:lnTo>
                    <a:lnTo>
                      <a:pt x="81" y="324"/>
                    </a:lnTo>
                    <a:lnTo>
                      <a:pt x="58" y="333"/>
                    </a:lnTo>
                    <a:lnTo>
                      <a:pt x="15" y="305"/>
                    </a:lnTo>
                    <a:lnTo>
                      <a:pt x="16" y="302"/>
                    </a:lnTo>
                    <a:lnTo>
                      <a:pt x="16" y="282"/>
                    </a:lnTo>
                    <a:lnTo>
                      <a:pt x="0" y="275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4500" y="2745"/>
                <a:ext cx="33" cy="28"/>
              </a:xfrm>
              <a:custGeom>
                <a:avLst/>
                <a:gdLst>
                  <a:gd name="T0" fmla="*/ 0 w 33"/>
                  <a:gd name="T1" fmla="*/ 22 h 28"/>
                  <a:gd name="T2" fmla="*/ 0 w 33"/>
                  <a:gd name="T3" fmla="*/ 22 h 28"/>
                  <a:gd name="T4" fmla="*/ 10 w 33"/>
                  <a:gd name="T5" fmla="*/ 0 h 28"/>
                  <a:gd name="T6" fmla="*/ 32 w 33"/>
                  <a:gd name="T7" fmla="*/ 5 h 28"/>
                  <a:gd name="T8" fmla="*/ 14 w 33"/>
                  <a:gd name="T9" fmla="*/ 27 h 28"/>
                  <a:gd name="T10" fmla="*/ 0 w 33"/>
                  <a:gd name="T11" fmla="*/ 22 h 28"/>
                  <a:gd name="T12" fmla="*/ 0 w 33"/>
                  <a:gd name="T13" fmla="*/ 22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8"/>
                  <a:gd name="T23" fmla="*/ 33 w 33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8">
                    <a:moveTo>
                      <a:pt x="0" y="22"/>
                    </a:moveTo>
                    <a:lnTo>
                      <a:pt x="0" y="22"/>
                    </a:lnTo>
                    <a:lnTo>
                      <a:pt x="10" y="0"/>
                    </a:lnTo>
                    <a:lnTo>
                      <a:pt x="32" y="5"/>
                    </a:lnTo>
                    <a:lnTo>
                      <a:pt x="14" y="27"/>
                    </a:lnTo>
                    <a:lnTo>
                      <a:pt x="0" y="22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2343508" y="3465041"/>
              <a:ext cx="263525" cy="376238"/>
            </a:xfrm>
            <a:custGeom>
              <a:avLst/>
              <a:gdLst>
                <a:gd name="T0" fmla="*/ 0 w 177"/>
                <a:gd name="T1" fmla="*/ 2147483647 h 248"/>
                <a:gd name="T2" fmla="*/ 0 w 177"/>
                <a:gd name="T3" fmla="*/ 2147483647 h 248"/>
                <a:gd name="T4" fmla="*/ 2147483647 w 177"/>
                <a:gd name="T5" fmla="*/ 2147483647 h 248"/>
                <a:gd name="T6" fmla="*/ 2147483647 w 177"/>
                <a:gd name="T7" fmla="*/ 2147483647 h 248"/>
                <a:gd name="T8" fmla="*/ 2147483647 w 177"/>
                <a:gd name="T9" fmla="*/ 2147483647 h 248"/>
                <a:gd name="T10" fmla="*/ 2147483647 w 177"/>
                <a:gd name="T11" fmla="*/ 2147483647 h 248"/>
                <a:gd name="T12" fmla="*/ 2147483647 w 177"/>
                <a:gd name="T13" fmla="*/ 2147483647 h 248"/>
                <a:gd name="T14" fmla="*/ 2147483647 w 177"/>
                <a:gd name="T15" fmla="*/ 2147483647 h 248"/>
                <a:gd name="T16" fmla="*/ 2147483647 w 177"/>
                <a:gd name="T17" fmla="*/ 2147483647 h 248"/>
                <a:gd name="T18" fmla="*/ 2147483647 w 177"/>
                <a:gd name="T19" fmla="*/ 2147483647 h 248"/>
                <a:gd name="T20" fmla="*/ 2147483647 w 177"/>
                <a:gd name="T21" fmla="*/ 2147483647 h 248"/>
                <a:gd name="T22" fmla="*/ 2147483647 w 177"/>
                <a:gd name="T23" fmla="*/ 2147483647 h 248"/>
                <a:gd name="T24" fmla="*/ 2147483647 w 177"/>
                <a:gd name="T25" fmla="*/ 2147483647 h 248"/>
                <a:gd name="T26" fmla="*/ 2147483647 w 177"/>
                <a:gd name="T27" fmla="*/ 2147483647 h 248"/>
                <a:gd name="T28" fmla="*/ 2147483647 w 177"/>
                <a:gd name="T29" fmla="*/ 2147483647 h 248"/>
                <a:gd name="T30" fmla="*/ 2147483647 w 177"/>
                <a:gd name="T31" fmla="*/ 2147483647 h 248"/>
                <a:gd name="T32" fmla="*/ 2147483647 w 177"/>
                <a:gd name="T33" fmla="*/ 2147483647 h 248"/>
                <a:gd name="T34" fmla="*/ 2147483647 w 177"/>
                <a:gd name="T35" fmla="*/ 2147483647 h 248"/>
                <a:gd name="T36" fmla="*/ 2147483647 w 177"/>
                <a:gd name="T37" fmla="*/ 2147483647 h 248"/>
                <a:gd name="T38" fmla="*/ 2147483647 w 177"/>
                <a:gd name="T39" fmla="*/ 2147483647 h 248"/>
                <a:gd name="T40" fmla="*/ 2147483647 w 177"/>
                <a:gd name="T41" fmla="*/ 2147483647 h 248"/>
                <a:gd name="T42" fmla="*/ 2147483647 w 177"/>
                <a:gd name="T43" fmla="*/ 0 h 248"/>
                <a:gd name="T44" fmla="*/ 2147483647 w 177"/>
                <a:gd name="T45" fmla="*/ 2147483647 h 248"/>
                <a:gd name="T46" fmla="*/ 2147483647 w 177"/>
                <a:gd name="T47" fmla="*/ 2147483647 h 248"/>
                <a:gd name="T48" fmla="*/ 2147483647 w 177"/>
                <a:gd name="T49" fmla="*/ 2147483647 h 248"/>
                <a:gd name="T50" fmla="*/ 2147483647 w 177"/>
                <a:gd name="T51" fmla="*/ 2147483647 h 248"/>
                <a:gd name="T52" fmla="*/ 2147483647 w 177"/>
                <a:gd name="T53" fmla="*/ 2147483647 h 248"/>
                <a:gd name="T54" fmla="*/ 2147483647 w 177"/>
                <a:gd name="T55" fmla="*/ 2147483647 h 248"/>
                <a:gd name="T56" fmla="*/ 0 w 177"/>
                <a:gd name="T57" fmla="*/ 2147483647 h 248"/>
                <a:gd name="T58" fmla="*/ 0 w 177"/>
                <a:gd name="T59" fmla="*/ 2147483647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7"/>
                <a:gd name="T91" fmla="*/ 0 h 248"/>
                <a:gd name="T92" fmla="*/ 177 w 177"/>
                <a:gd name="T93" fmla="*/ 248 h 24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7" h="248">
                  <a:moveTo>
                    <a:pt x="0" y="165"/>
                  </a:moveTo>
                  <a:lnTo>
                    <a:pt x="0" y="165"/>
                  </a:lnTo>
                  <a:lnTo>
                    <a:pt x="22" y="182"/>
                  </a:lnTo>
                  <a:lnTo>
                    <a:pt x="53" y="187"/>
                  </a:lnTo>
                  <a:lnTo>
                    <a:pt x="85" y="220"/>
                  </a:lnTo>
                  <a:lnTo>
                    <a:pt x="127" y="224"/>
                  </a:lnTo>
                  <a:lnTo>
                    <a:pt x="121" y="241"/>
                  </a:lnTo>
                  <a:lnTo>
                    <a:pt x="132" y="247"/>
                  </a:lnTo>
                  <a:lnTo>
                    <a:pt x="138" y="204"/>
                  </a:lnTo>
                  <a:lnTo>
                    <a:pt x="130" y="178"/>
                  </a:lnTo>
                  <a:lnTo>
                    <a:pt x="144" y="176"/>
                  </a:lnTo>
                  <a:lnTo>
                    <a:pt x="134" y="161"/>
                  </a:lnTo>
                  <a:lnTo>
                    <a:pt x="168" y="156"/>
                  </a:lnTo>
                  <a:lnTo>
                    <a:pt x="176" y="166"/>
                  </a:lnTo>
                  <a:lnTo>
                    <a:pt x="163" y="144"/>
                  </a:lnTo>
                  <a:lnTo>
                    <a:pt x="168" y="92"/>
                  </a:lnTo>
                  <a:lnTo>
                    <a:pt x="139" y="94"/>
                  </a:lnTo>
                  <a:lnTo>
                    <a:pt x="130" y="82"/>
                  </a:lnTo>
                  <a:lnTo>
                    <a:pt x="102" y="78"/>
                  </a:lnTo>
                  <a:lnTo>
                    <a:pt x="83" y="48"/>
                  </a:lnTo>
                  <a:lnTo>
                    <a:pt x="111" y="9"/>
                  </a:lnTo>
                  <a:lnTo>
                    <a:pt x="107" y="0"/>
                  </a:lnTo>
                  <a:lnTo>
                    <a:pt x="57" y="22"/>
                  </a:lnTo>
                  <a:lnTo>
                    <a:pt x="30" y="66"/>
                  </a:lnTo>
                  <a:lnTo>
                    <a:pt x="21" y="55"/>
                  </a:lnTo>
                  <a:lnTo>
                    <a:pt x="16" y="77"/>
                  </a:lnTo>
                  <a:lnTo>
                    <a:pt x="21" y="126"/>
                  </a:lnTo>
                  <a:lnTo>
                    <a:pt x="27" y="126"/>
                  </a:lnTo>
                  <a:lnTo>
                    <a:pt x="0" y="165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2194283" y="3496791"/>
              <a:ext cx="68262" cy="63500"/>
            </a:xfrm>
            <a:custGeom>
              <a:avLst/>
              <a:gdLst>
                <a:gd name="T0" fmla="*/ 0 w 46"/>
                <a:gd name="T1" fmla="*/ 0 h 41"/>
                <a:gd name="T2" fmla="*/ 0 w 46"/>
                <a:gd name="T3" fmla="*/ 0 h 41"/>
                <a:gd name="T4" fmla="*/ 0 w 46"/>
                <a:gd name="T5" fmla="*/ 2147483647 h 41"/>
                <a:gd name="T6" fmla="*/ 2147483647 w 46"/>
                <a:gd name="T7" fmla="*/ 2147483647 h 41"/>
                <a:gd name="T8" fmla="*/ 2147483647 w 46"/>
                <a:gd name="T9" fmla="*/ 2147483647 h 41"/>
                <a:gd name="T10" fmla="*/ 2147483647 w 46"/>
                <a:gd name="T11" fmla="*/ 2147483647 h 41"/>
                <a:gd name="T12" fmla="*/ 2147483647 w 46"/>
                <a:gd name="T13" fmla="*/ 2147483647 h 41"/>
                <a:gd name="T14" fmla="*/ 0 w 46"/>
                <a:gd name="T15" fmla="*/ 0 h 41"/>
                <a:gd name="T16" fmla="*/ 0 w 46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1"/>
                <a:gd name="T29" fmla="*/ 46 w 46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1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" y="13"/>
                  </a:lnTo>
                  <a:lnTo>
                    <a:pt x="38" y="40"/>
                  </a:lnTo>
                  <a:lnTo>
                    <a:pt x="45" y="19"/>
                  </a:lnTo>
                  <a:lnTo>
                    <a:pt x="30" y="1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2210158" y="3214216"/>
              <a:ext cx="236537" cy="77788"/>
            </a:xfrm>
            <a:custGeom>
              <a:avLst/>
              <a:gdLst>
                <a:gd name="T0" fmla="*/ 0 w 159"/>
                <a:gd name="T1" fmla="*/ 2147483647 h 51"/>
                <a:gd name="T2" fmla="*/ 0 w 159"/>
                <a:gd name="T3" fmla="*/ 2147483647 h 51"/>
                <a:gd name="T4" fmla="*/ 2147483647 w 159"/>
                <a:gd name="T5" fmla="*/ 2147483647 h 51"/>
                <a:gd name="T6" fmla="*/ 2147483647 w 159"/>
                <a:gd name="T7" fmla="*/ 0 h 51"/>
                <a:gd name="T8" fmla="*/ 2147483647 w 159"/>
                <a:gd name="T9" fmla="*/ 2147483647 h 51"/>
                <a:gd name="T10" fmla="*/ 2147483647 w 159"/>
                <a:gd name="T11" fmla="*/ 2147483647 h 51"/>
                <a:gd name="T12" fmla="*/ 2147483647 w 159"/>
                <a:gd name="T13" fmla="*/ 2147483647 h 51"/>
                <a:gd name="T14" fmla="*/ 2147483647 w 159"/>
                <a:gd name="T15" fmla="*/ 2147483647 h 51"/>
                <a:gd name="T16" fmla="*/ 2147483647 w 159"/>
                <a:gd name="T17" fmla="*/ 2147483647 h 51"/>
                <a:gd name="T18" fmla="*/ 2147483647 w 159"/>
                <a:gd name="T19" fmla="*/ 2147483647 h 51"/>
                <a:gd name="T20" fmla="*/ 0 w 159"/>
                <a:gd name="T21" fmla="*/ 2147483647 h 51"/>
                <a:gd name="T22" fmla="*/ 0 w 159"/>
                <a:gd name="T23" fmla="*/ 2147483647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9"/>
                <a:gd name="T37" fmla="*/ 0 h 51"/>
                <a:gd name="T38" fmla="*/ 159 w 159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9" h="51">
                  <a:moveTo>
                    <a:pt x="0" y="19"/>
                  </a:moveTo>
                  <a:lnTo>
                    <a:pt x="0" y="19"/>
                  </a:lnTo>
                  <a:lnTo>
                    <a:pt x="22" y="2"/>
                  </a:lnTo>
                  <a:lnTo>
                    <a:pt x="62" y="0"/>
                  </a:lnTo>
                  <a:lnTo>
                    <a:pt x="158" y="43"/>
                  </a:lnTo>
                  <a:lnTo>
                    <a:pt x="107" y="50"/>
                  </a:lnTo>
                  <a:lnTo>
                    <a:pt x="116" y="40"/>
                  </a:lnTo>
                  <a:lnTo>
                    <a:pt x="91" y="24"/>
                  </a:lnTo>
                  <a:lnTo>
                    <a:pt x="44" y="15"/>
                  </a:lnTo>
                  <a:lnTo>
                    <a:pt x="46" y="8"/>
                  </a:lnTo>
                  <a:lnTo>
                    <a:pt x="0" y="19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7" name="Freeform 50"/>
            <p:cNvSpPr>
              <a:spLocks/>
            </p:cNvSpPr>
            <p:nvPr/>
          </p:nvSpPr>
          <p:spPr bwMode="auto">
            <a:xfrm>
              <a:off x="4640461" y="2691408"/>
              <a:ext cx="231775" cy="100013"/>
            </a:xfrm>
            <a:custGeom>
              <a:avLst/>
              <a:gdLst>
                <a:gd name="T0" fmla="*/ 0 w 156"/>
                <a:gd name="T1" fmla="*/ 2147483647 h 66"/>
                <a:gd name="T2" fmla="*/ 0 w 156"/>
                <a:gd name="T3" fmla="*/ 2147483647 h 66"/>
                <a:gd name="T4" fmla="*/ 2147483647 w 156"/>
                <a:gd name="T5" fmla="*/ 2147483647 h 66"/>
                <a:gd name="T6" fmla="*/ 2147483647 w 156"/>
                <a:gd name="T7" fmla="*/ 2147483647 h 66"/>
                <a:gd name="T8" fmla="*/ 2147483647 w 156"/>
                <a:gd name="T9" fmla="*/ 2147483647 h 66"/>
                <a:gd name="T10" fmla="*/ 2147483647 w 156"/>
                <a:gd name="T11" fmla="*/ 2147483647 h 66"/>
                <a:gd name="T12" fmla="*/ 2147483647 w 156"/>
                <a:gd name="T13" fmla="*/ 2147483647 h 66"/>
                <a:gd name="T14" fmla="*/ 2147483647 w 156"/>
                <a:gd name="T15" fmla="*/ 2147483647 h 66"/>
                <a:gd name="T16" fmla="*/ 2147483647 w 156"/>
                <a:gd name="T17" fmla="*/ 2147483647 h 66"/>
                <a:gd name="T18" fmla="*/ 2147483647 w 156"/>
                <a:gd name="T19" fmla="*/ 2147483647 h 66"/>
                <a:gd name="T20" fmla="*/ 2147483647 w 156"/>
                <a:gd name="T21" fmla="*/ 2147483647 h 66"/>
                <a:gd name="T22" fmla="*/ 2147483647 w 156"/>
                <a:gd name="T23" fmla="*/ 0 h 66"/>
                <a:gd name="T24" fmla="*/ 0 w 156"/>
                <a:gd name="T25" fmla="*/ 2147483647 h 66"/>
                <a:gd name="T26" fmla="*/ 0 w 156"/>
                <a:gd name="T27" fmla="*/ 2147483647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66"/>
                <a:gd name="T44" fmla="*/ 156 w 156"/>
                <a:gd name="T45" fmla="*/ 66 h 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66">
                  <a:moveTo>
                    <a:pt x="0" y="16"/>
                  </a:moveTo>
                  <a:lnTo>
                    <a:pt x="0" y="16"/>
                  </a:lnTo>
                  <a:lnTo>
                    <a:pt x="27" y="46"/>
                  </a:lnTo>
                  <a:lnTo>
                    <a:pt x="70" y="45"/>
                  </a:lnTo>
                  <a:lnTo>
                    <a:pt x="77" y="58"/>
                  </a:lnTo>
                  <a:lnTo>
                    <a:pt x="97" y="65"/>
                  </a:lnTo>
                  <a:lnTo>
                    <a:pt x="130" y="50"/>
                  </a:lnTo>
                  <a:lnTo>
                    <a:pt x="150" y="53"/>
                  </a:lnTo>
                  <a:lnTo>
                    <a:pt x="155" y="40"/>
                  </a:lnTo>
                  <a:lnTo>
                    <a:pt x="117" y="36"/>
                  </a:lnTo>
                  <a:lnTo>
                    <a:pt x="41" y="6"/>
                  </a:lnTo>
                  <a:lnTo>
                    <a:pt x="33" y="0"/>
                  </a:lnTo>
                  <a:lnTo>
                    <a:pt x="0" y="16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38" name="Group 51"/>
            <p:cNvGrpSpPr>
              <a:grpSpLocks/>
            </p:cNvGrpSpPr>
            <p:nvPr/>
          </p:nvGrpSpPr>
          <p:grpSpPr bwMode="auto">
            <a:xfrm>
              <a:off x="4559500" y="2486621"/>
              <a:ext cx="100012" cy="90487"/>
              <a:chOff x="3022" y="2076"/>
              <a:chExt cx="68" cy="60"/>
            </a:xfrm>
            <a:solidFill>
              <a:schemeClr val="accent5"/>
            </a:solidFill>
          </p:grpSpPr>
          <p:sp>
            <p:nvSpPr>
              <p:cNvPr id="39" name="Freeform 52"/>
              <p:cNvSpPr>
                <a:spLocks/>
              </p:cNvSpPr>
              <p:nvPr/>
            </p:nvSpPr>
            <p:spPr bwMode="auto">
              <a:xfrm>
                <a:off x="3022" y="2076"/>
                <a:ext cx="39" cy="60"/>
              </a:xfrm>
              <a:custGeom>
                <a:avLst/>
                <a:gdLst>
                  <a:gd name="T0" fmla="*/ 0 w 39"/>
                  <a:gd name="T1" fmla="*/ 46 h 60"/>
                  <a:gd name="T2" fmla="*/ 0 w 39"/>
                  <a:gd name="T3" fmla="*/ 46 h 60"/>
                  <a:gd name="T4" fmla="*/ 3 w 39"/>
                  <a:gd name="T5" fmla="*/ 16 h 60"/>
                  <a:gd name="T6" fmla="*/ 34 w 39"/>
                  <a:gd name="T7" fmla="*/ 0 h 60"/>
                  <a:gd name="T8" fmla="*/ 28 w 39"/>
                  <a:gd name="T9" fmla="*/ 23 h 60"/>
                  <a:gd name="T10" fmla="*/ 38 w 39"/>
                  <a:gd name="T11" fmla="*/ 30 h 60"/>
                  <a:gd name="T12" fmla="*/ 19 w 39"/>
                  <a:gd name="T13" fmla="*/ 43 h 60"/>
                  <a:gd name="T14" fmla="*/ 18 w 39"/>
                  <a:gd name="T15" fmla="*/ 59 h 60"/>
                  <a:gd name="T16" fmla="*/ 7 w 39"/>
                  <a:gd name="T17" fmla="*/ 59 h 60"/>
                  <a:gd name="T18" fmla="*/ 0 w 39"/>
                  <a:gd name="T19" fmla="*/ 46 h 60"/>
                  <a:gd name="T20" fmla="*/ 0 w 39"/>
                  <a:gd name="T21" fmla="*/ 46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60"/>
                  <a:gd name="T35" fmla="*/ 39 w 39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60">
                    <a:moveTo>
                      <a:pt x="0" y="46"/>
                    </a:moveTo>
                    <a:lnTo>
                      <a:pt x="0" y="46"/>
                    </a:lnTo>
                    <a:lnTo>
                      <a:pt x="3" y="16"/>
                    </a:lnTo>
                    <a:lnTo>
                      <a:pt x="34" y="0"/>
                    </a:lnTo>
                    <a:lnTo>
                      <a:pt x="28" y="23"/>
                    </a:lnTo>
                    <a:lnTo>
                      <a:pt x="38" y="30"/>
                    </a:lnTo>
                    <a:lnTo>
                      <a:pt x="19" y="43"/>
                    </a:lnTo>
                    <a:lnTo>
                      <a:pt x="18" y="59"/>
                    </a:lnTo>
                    <a:lnTo>
                      <a:pt x="7" y="59"/>
                    </a:lnTo>
                    <a:lnTo>
                      <a:pt x="0" y="46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0" name="Freeform 53"/>
              <p:cNvSpPr>
                <a:spLocks/>
              </p:cNvSpPr>
              <p:nvPr/>
            </p:nvSpPr>
            <p:spPr bwMode="auto">
              <a:xfrm>
                <a:off x="3048" y="2121"/>
                <a:ext cx="15" cy="5"/>
              </a:xfrm>
              <a:custGeom>
                <a:avLst/>
                <a:gdLst>
                  <a:gd name="T0" fmla="*/ 0 w 15"/>
                  <a:gd name="T1" fmla="*/ 7 h 8"/>
                  <a:gd name="T2" fmla="*/ 0 w 15"/>
                  <a:gd name="T3" fmla="*/ 7 h 8"/>
                  <a:gd name="T4" fmla="*/ 11 w 15"/>
                  <a:gd name="T5" fmla="*/ 0 h 8"/>
                  <a:gd name="T6" fmla="*/ 14 w 15"/>
                  <a:gd name="T7" fmla="*/ 5 h 8"/>
                  <a:gd name="T8" fmla="*/ 0 w 15"/>
                  <a:gd name="T9" fmla="*/ 7 h 8"/>
                  <a:gd name="T10" fmla="*/ 0 w 15"/>
                  <a:gd name="T11" fmla="*/ 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8"/>
                  <a:gd name="T20" fmla="*/ 15 w 1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8">
                    <a:moveTo>
                      <a:pt x="0" y="7"/>
                    </a:moveTo>
                    <a:lnTo>
                      <a:pt x="0" y="7"/>
                    </a:lnTo>
                    <a:lnTo>
                      <a:pt x="11" y="0"/>
                    </a:lnTo>
                    <a:lnTo>
                      <a:pt x="14" y="5"/>
                    </a:lnTo>
                    <a:lnTo>
                      <a:pt x="0" y="7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1" name="Freeform 54"/>
              <p:cNvSpPr>
                <a:spLocks/>
              </p:cNvSpPr>
              <p:nvPr/>
            </p:nvSpPr>
            <p:spPr bwMode="auto">
              <a:xfrm>
                <a:off x="3066" y="2108"/>
                <a:ext cx="24" cy="26"/>
              </a:xfrm>
              <a:custGeom>
                <a:avLst/>
                <a:gdLst>
                  <a:gd name="T0" fmla="*/ 0 w 24"/>
                  <a:gd name="T1" fmla="*/ 13 h 26"/>
                  <a:gd name="T2" fmla="*/ 0 w 24"/>
                  <a:gd name="T3" fmla="*/ 13 h 26"/>
                  <a:gd name="T4" fmla="*/ 18 w 24"/>
                  <a:gd name="T5" fmla="*/ 25 h 26"/>
                  <a:gd name="T6" fmla="*/ 23 w 24"/>
                  <a:gd name="T7" fmla="*/ 12 h 26"/>
                  <a:gd name="T8" fmla="*/ 20 w 24"/>
                  <a:gd name="T9" fmla="*/ 0 h 26"/>
                  <a:gd name="T10" fmla="*/ 0 w 24"/>
                  <a:gd name="T11" fmla="*/ 13 h 26"/>
                  <a:gd name="T12" fmla="*/ 0 w 24"/>
                  <a:gd name="T13" fmla="*/ 13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6"/>
                  <a:gd name="T23" fmla="*/ 24 w 24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6">
                    <a:moveTo>
                      <a:pt x="0" y="13"/>
                    </a:moveTo>
                    <a:lnTo>
                      <a:pt x="0" y="13"/>
                    </a:lnTo>
                    <a:lnTo>
                      <a:pt x="18" y="25"/>
                    </a:lnTo>
                    <a:lnTo>
                      <a:pt x="23" y="12"/>
                    </a:lnTo>
                    <a:lnTo>
                      <a:pt x="20" y="0"/>
                    </a:lnTo>
                    <a:lnTo>
                      <a:pt x="0" y="13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42" name="Freeform 55"/>
            <p:cNvSpPr>
              <a:spLocks/>
            </p:cNvSpPr>
            <p:nvPr/>
          </p:nvSpPr>
          <p:spPr bwMode="auto">
            <a:xfrm>
              <a:off x="2499083" y="3290416"/>
              <a:ext cx="74612" cy="46038"/>
            </a:xfrm>
            <a:custGeom>
              <a:avLst/>
              <a:gdLst>
                <a:gd name="T0" fmla="*/ 0 w 50"/>
                <a:gd name="T1" fmla="*/ 0 h 30"/>
                <a:gd name="T2" fmla="*/ 0 w 50"/>
                <a:gd name="T3" fmla="*/ 0 h 30"/>
                <a:gd name="T4" fmla="*/ 0 w 50"/>
                <a:gd name="T5" fmla="*/ 2147483647 h 30"/>
                <a:gd name="T6" fmla="*/ 2147483647 w 50"/>
                <a:gd name="T7" fmla="*/ 2147483647 h 30"/>
                <a:gd name="T8" fmla="*/ 2147483647 w 50"/>
                <a:gd name="T9" fmla="*/ 2147483647 h 30"/>
                <a:gd name="T10" fmla="*/ 0 w 50"/>
                <a:gd name="T11" fmla="*/ 0 h 30"/>
                <a:gd name="T12" fmla="*/ 0 w 50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30"/>
                <a:gd name="T23" fmla="*/ 50 w 50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49" y="20"/>
                  </a:lnTo>
                  <a:lnTo>
                    <a:pt x="28" y="3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56"/>
            <p:cNvSpPr>
              <a:spLocks/>
            </p:cNvSpPr>
            <p:nvPr/>
          </p:nvSpPr>
          <p:spPr bwMode="auto">
            <a:xfrm>
              <a:off x="2302233" y="3715866"/>
              <a:ext cx="122237" cy="142875"/>
            </a:xfrm>
            <a:custGeom>
              <a:avLst/>
              <a:gdLst>
                <a:gd name="T0" fmla="*/ 0 w 82"/>
                <a:gd name="T1" fmla="*/ 2147483647 h 94"/>
                <a:gd name="T2" fmla="*/ 0 w 82"/>
                <a:gd name="T3" fmla="*/ 2147483647 h 94"/>
                <a:gd name="T4" fmla="*/ 0 w 82"/>
                <a:gd name="T5" fmla="*/ 2147483647 h 94"/>
                <a:gd name="T6" fmla="*/ 2147483647 w 82"/>
                <a:gd name="T7" fmla="*/ 2147483647 h 94"/>
                <a:gd name="T8" fmla="*/ 2147483647 w 82"/>
                <a:gd name="T9" fmla="*/ 2147483647 h 94"/>
                <a:gd name="T10" fmla="*/ 2147483647 w 82"/>
                <a:gd name="T11" fmla="*/ 2147483647 h 94"/>
                <a:gd name="T12" fmla="*/ 2147483647 w 82"/>
                <a:gd name="T13" fmla="*/ 2147483647 h 94"/>
                <a:gd name="T14" fmla="*/ 2147483647 w 82"/>
                <a:gd name="T15" fmla="*/ 2147483647 h 94"/>
                <a:gd name="T16" fmla="*/ 2147483647 w 82"/>
                <a:gd name="T17" fmla="*/ 2147483647 h 94"/>
                <a:gd name="T18" fmla="*/ 2147483647 w 82"/>
                <a:gd name="T19" fmla="*/ 2147483647 h 94"/>
                <a:gd name="T20" fmla="*/ 2147483647 w 82"/>
                <a:gd name="T21" fmla="*/ 2147483647 h 94"/>
                <a:gd name="T22" fmla="*/ 2147483647 w 82"/>
                <a:gd name="T23" fmla="*/ 0 h 94"/>
                <a:gd name="T24" fmla="*/ 2147483647 w 82"/>
                <a:gd name="T25" fmla="*/ 2147483647 h 94"/>
                <a:gd name="T26" fmla="*/ 0 w 82"/>
                <a:gd name="T27" fmla="*/ 2147483647 h 94"/>
                <a:gd name="T28" fmla="*/ 0 w 82"/>
                <a:gd name="T29" fmla="*/ 2147483647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94"/>
                <a:gd name="T47" fmla="*/ 82 w 82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94">
                  <a:moveTo>
                    <a:pt x="0" y="35"/>
                  </a:moveTo>
                  <a:lnTo>
                    <a:pt x="0" y="35"/>
                  </a:lnTo>
                  <a:lnTo>
                    <a:pt x="0" y="54"/>
                  </a:lnTo>
                  <a:lnTo>
                    <a:pt x="16" y="59"/>
                  </a:lnTo>
                  <a:lnTo>
                    <a:pt x="7" y="73"/>
                  </a:lnTo>
                  <a:lnTo>
                    <a:pt x="5" y="89"/>
                  </a:lnTo>
                  <a:lnTo>
                    <a:pt x="24" y="93"/>
                  </a:lnTo>
                  <a:lnTo>
                    <a:pt x="41" y="67"/>
                  </a:lnTo>
                  <a:lnTo>
                    <a:pt x="74" y="47"/>
                  </a:lnTo>
                  <a:lnTo>
                    <a:pt x="81" y="22"/>
                  </a:lnTo>
                  <a:lnTo>
                    <a:pt x="50" y="17"/>
                  </a:lnTo>
                  <a:lnTo>
                    <a:pt x="28" y="0"/>
                  </a:lnTo>
                  <a:lnTo>
                    <a:pt x="10" y="9"/>
                  </a:lnTo>
                  <a:lnTo>
                    <a:pt x="0" y="35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57"/>
            <p:cNvSpPr>
              <a:spLocks/>
            </p:cNvSpPr>
            <p:nvPr/>
          </p:nvSpPr>
          <p:spPr bwMode="auto">
            <a:xfrm>
              <a:off x="2099033" y="3415829"/>
              <a:ext cx="52387" cy="25400"/>
            </a:xfrm>
            <a:custGeom>
              <a:avLst/>
              <a:gdLst>
                <a:gd name="T0" fmla="*/ 0 w 35"/>
                <a:gd name="T1" fmla="*/ 2147483647 h 16"/>
                <a:gd name="T2" fmla="*/ 0 w 35"/>
                <a:gd name="T3" fmla="*/ 2147483647 h 16"/>
                <a:gd name="T4" fmla="*/ 2147483647 w 35"/>
                <a:gd name="T5" fmla="*/ 0 h 16"/>
                <a:gd name="T6" fmla="*/ 2147483647 w 35"/>
                <a:gd name="T7" fmla="*/ 2147483647 h 16"/>
                <a:gd name="T8" fmla="*/ 0 w 35"/>
                <a:gd name="T9" fmla="*/ 2147483647 h 16"/>
                <a:gd name="T10" fmla="*/ 0 w 35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16"/>
                <a:gd name="T20" fmla="*/ 35 w 3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16">
                  <a:moveTo>
                    <a:pt x="0" y="12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34" y="15"/>
                  </a:lnTo>
                  <a:lnTo>
                    <a:pt x="0" y="12"/>
                  </a:lnTo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5" name="Group 58"/>
            <p:cNvGrpSpPr>
              <a:grpSpLocks/>
            </p:cNvGrpSpPr>
            <p:nvPr/>
          </p:nvGrpSpPr>
          <p:grpSpPr bwMode="auto">
            <a:xfrm>
              <a:off x="2737208" y="5020791"/>
              <a:ext cx="66675" cy="26988"/>
              <a:chOff x="2008" y="3886"/>
              <a:chExt cx="45" cy="17"/>
            </a:xfrm>
            <a:solidFill>
              <a:schemeClr val="accent5"/>
            </a:solidFill>
          </p:grpSpPr>
          <p:sp>
            <p:nvSpPr>
              <p:cNvPr id="46" name="Freeform 59"/>
              <p:cNvSpPr>
                <a:spLocks/>
              </p:cNvSpPr>
              <p:nvPr/>
            </p:nvSpPr>
            <p:spPr bwMode="auto">
              <a:xfrm>
                <a:off x="2008" y="3888"/>
                <a:ext cx="24" cy="14"/>
              </a:xfrm>
              <a:custGeom>
                <a:avLst/>
                <a:gdLst>
                  <a:gd name="T0" fmla="*/ 0 w 24"/>
                  <a:gd name="T1" fmla="*/ 13 h 14"/>
                  <a:gd name="T2" fmla="*/ 0 w 24"/>
                  <a:gd name="T3" fmla="*/ 13 h 14"/>
                  <a:gd name="T4" fmla="*/ 13 w 24"/>
                  <a:gd name="T5" fmla="*/ 6 h 14"/>
                  <a:gd name="T6" fmla="*/ 7 w 24"/>
                  <a:gd name="T7" fmla="*/ 0 h 14"/>
                  <a:gd name="T8" fmla="*/ 23 w 24"/>
                  <a:gd name="T9" fmla="*/ 1 h 14"/>
                  <a:gd name="T10" fmla="*/ 0 w 24"/>
                  <a:gd name="T11" fmla="*/ 13 h 14"/>
                  <a:gd name="T12" fmla="*/ 0 w 24"/>
                  <a:gd name="T13" fmla="*/ 13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4"/>
                  <a:gd name="T23" fmla="*/ 24 w 2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4">
                    <a:moveTo>
                      <a:pt x="0" y="13"/>
                    </a:moveTo>
                    <a:lnTo>
                      <a:pt x="0" y="13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23" y="1"/>
                    </a:lnTo>
                    <a:lnTo>
                      <a:pt x="0" y="13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60"/>
              <p:cNvSpPr>
                <a:spLocks/>
              </p:cNvSpPr>
              <p:nvPr/>
            </p:nvSpPr>
            <p:spPr bwMode="auto">
              <a:xfrm>
                <a:off x="2026" y="3886"/>
                <a:ext cx="27" cy="17"/>
              </a:xfrm>
              <a:custGeom>
                <a:avLst/>
                <a:gdLst>
                  <a:gd name="T0" fmla="*/ 0 w 27"/>
                  <a:gd name="T1" fmla="*/ 16 h 17"/>
                  <a:gd name="T2" fmla="*/ 0 w 27"/>
                  <a:gd name="T3" fmla="*/ 16 h 17"/>
                  <a:gd name="T4" fmla="*/ 12 w 27"/>
                  <a:gd name="T5" fmla="*/ 0 h 17"/>
                  <a:gd name="T6" fmla="*/ 26 w 27"/>
                  <a:gd name="T7" fmla="*/ 6 h 17"/>
                  <a:gd name="T8" fmla="*/ 0 w 27"/>
                  <a:gd name="T9" fmla="*/ 16 h 17"/>
                  <a:gd name="T10" fmla="*/ 0 w 27"/>
                  <a:gd name="T11" fmla="*/ 1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7"/>
                  <a:gd name="T20" fmla="*/ 27 w 2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7">
                    <a:moveTo>
                      <a:pt x="0" y="16"/>
                    </a:moveTo>
                    <a:lnTo>
                      <a:pt x="0" y="16"/>
                    </a:lnTo>
                    <a:lnTo>
                      <a:pt x="12" y="0"/>
                    </a:lnTo>
                    <a:lnTo>
                      <a:pt x="26" y="6"/>
                    </a:lnTo>
                    <a:lnTo>
                      <a:pt x="0" y="16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8" name="Freeform 61"/>
            <p:cNvSpPr>
              <a:spLocks/>
            </p:cNvSpPr>
            <p:nvPr/>
          </p:nvSpPr>
          <p:spPr bwMode="auto">
            <a:xfrm>
              <a:off x="4830961" y="2042121"/>
              <a:ext cx="239713" cy="373062"/>
            </a:xfrm>
            <a:custGeom>
              <a:avLst/>
              <a:gdLst>
                <a:gd name="T0" fmla="*/ 0 w 160"/>
                <a:gd name="T1" fmla="*/ 2147483647 h 246"/>
                <a:gd name="T2" fmla="*/ 0 w 160"/>
                <a:gd name="T3" fmla="*/ 2147483647 h 246"/>
                <a:gd name="T4" fmla="*/ 2147483647 w 160"/>
                <a:gd name="T5" fmla="*/ 2147483647 h 246"/>
                <a:gd name="T6" fmla="*/ 2147483647 w 160"/>
                <a:gd name="T7" fmla="*/ 2147483647 h 246"/>
                <a:gd name="T8" fmla="*/ 2147483647 w 160"/>
                <a:gd name="T9" fmla="*/ 2147483647 h 246"/>
                <a:gd name="T10" fmla="*/ 2147483647 w 160"/>
                <a:gd name="T11" fmla="*/ 2147483647 h 246"/>
                <a:gd name="T12" fmla="*/ 2147483647 w 160"/>
                <a:gd name="T13" fmla="*/ 2147483647 h 246"/>
                <a:gd name="T14" fmla="*/ 2147483647 w 160"/>
                <a:gd name="T15" fmla="*/ 0 h 246"/>
                <a:gd name="T16" fmla="*/ 2147483647 w 160"/>
                <a:gd name="T17" fmla="*/ 2147483647 h 246"/>
                <a:gd name="T18" fmla="*/ 2147483647 w 160"/>
                <a:gd name="T19" fmla="*/ 2147483647 h 246"/>
                <a:gd name="T20" fmla="*/ 2147483647 w 160"/>
                <a:gd name="T21" fmla="*/ 2147483647 h 246"/>
                <a:gd name="T22" fmla="*/ 2147483647 w 160"/>
                <a:gd name="T23" fmla="*/ 2147483647 h 246"/>
                <a:gd name="T24" fmla="*/ 2147483647 w 160"/>
                <a:gd name="T25" fmla="*/ 2147483647 h 246"/>
                <a:gd name="T26" fmla="*/ 2147483647 w 160"/>
                <a:gd name="T27" fmla="*/ 2147483647 h 246"/>
                <a:gd name="T28" fmla="*/ 2147483647 w 160"/>
                <a:gd name="T29" fmla="*/ 2147483647 h 246"/>
                <a:gd name="T30" fmla="*/ 2147483647 w 160"/>
                <a:gd name="T31" fmla="*/ 2147483647 h 246"/>
                <a:gd name="T32" fmla="*/ 2147483647 w 160"/>
                <a:gd name="T33" fmla="*/ 2147483647 h 246"/>
                <a:gd name="T34" fmla="*/ 2147483647 w 160"/>
                <a:gd name="T35" fmla="*/ 2147483647 h 246"/>
                <a:gd name="T36" fmla="*/ 2147483647 w 160"/>
                <a:gd name="T37" fmla="*/ 2147483647 h 246"/>
                <a:gd name="T38" fmla="*/ 2147483647 w 160"/>
                <a:gd name="T39" fmla="*/ 2147483647 h 246"/>
                <a:gd name="T40" fmla="*/ 2147483647 w 160"/>
                <a:gd name="T41" fmla="*/ 2147483647 h 246"/>
                <a:gd name="T42" fmla="*/ 2147483647 w 160"/>
                <a:gd name="T43" fmla="*/ 2147483647 h 246"/>
                <a:gd name="T44" fmla="*/ 2147483647 w 160"/>
                <a:gd name="T45" fmla="*/ 2147483647 h 246"/>
                <a:gd name="T46" fmla="*/ 2147483647 w 160"/>
                <a:gd name="T47" fmla="*/ 2147483647 h 246"/>
                <a:gd name="T48" fmla="*/ 0 w 160"/>
                <a:gd name="T49" fmla="*/ 2147483647 h 246"/>
                <a:gd name="T50" fmla="*/ 0 w 160"/>
                <a:gd name="T51" fmla="*/ 2147483647 h 2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0"/>
                <a:gd name="T79" fmla="*/ 0 h 246"/>
                <a:gd name="T80" fmla="*/ 160 w 160"/>
                <a:gd name="T81" fmla="*/ 246 h 2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0" h="246">
                  <a:moveTo>
                    <a:pt x="0" y="25"/>
                  </a:moveTo>
                  <a:lnTo>
                    <a:pt x="0" y="25"/>
                  </a:lnTo>
                  <a:lnTo>
                    <a:pt x="10" y="18"/>
                  </a:lnTo>
                  <a:lnTo>
                    <a:pt x="27" y="32"/>
                  </a:lnTo>
                  <a:lnTo>
                    <a:pt x="58" y="35"/>
                  </a:lnTo>
                  <a:lnTo>
                    <a:pt x="75" y="26"/>
                  </a:lnTo>
                  <a:lnTo>
                    <a:pt x="80" y="5"/>
                  </a:lnTo>
                  <a:lnTo>
                    <a:pt x="109" y="0"/>
                  </a:lnTo>
                  <a:lnTo>
                    <a:pt x="125" y="8"/>
                  </a:lnTo>
                  <a:lnTo>
                    <a:pt x="123" y="25"/>
                  </a:lnTo>
                  <a:lnTo>
                    <a:pt x="116" y="42"/>
                  </a:lnTo>
                  <a:lnTo>
                    <a:pt x="138" y="63"/>
                  </a:lnTo>
                  <a:lnTo>
                    <a:pt x="125" y="79"/>
                  </a:lnTo>
                  <a:lnTo>
                    <a:pt x="141" y="106"/>
                  </a:lnTo>
                  <a:lnTo>
                    <a:pt x="135" y="130"/>
                  </a:lnTo>
                  <a:lnTo>
                    <a:pt x="159" y="181"/>
                  </a:lnTo>
                  <a:lnTo>
                    <a:pt x="103" y="229"/>
                  </a:lnTo>
                  <a:lnTo>
                    <a:pt x="36" y="245"/>
                  </a:lnTo>
                  <a:lnTo>
                    <a:pt x="32" y="235"/>
                  </a:lnTo>
                  <a:lnTo>
                    <a:pt x="10" y="227"/>
                  </a:lnTo>
                  <a:lnTo>
                    <a:pt x="7" y="180"/>
                  </a:lnTo>
                  <a:lnTo>
                    <a:pt x="72" y="128"/>
                  </a:lnTo>
                  <a:lnTo>
                    <a:pt x="51" y="103"/>
                  </a:lnTo>
                  <a:lnTo>
                    <a:pt x="43" y="51"/>
                  </a:lnTo>
                  <a:lnTo>
                    <a:pt x="0" y="25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49" name="Group 62"/>
            <p:cNvGrpSpPr>
              <a:grpSpLocks/>
            </p:cNvGrpSpPr>
            <p:nvPr/>
          </p:nvGrpSpPr>
          <p:grpSpPr bwMode="auto">
            <a:xfrm>
              <a:off x="4280002" y="2691384"/>
              <a:ext cx="306380" cy="279398"/>
              <a:chOff x="2836" y="2211"/>
              <a:chExt cx="205" cy="184"/>
            </a:xfrm>
            <a:solidFill>
              <a:schemeClr val="accent5"/>
            </a:solidFill>
          </p:grpSpPr>
          <p:sp>
            <p:nvSpPr>
              <p:cNvPr id="50" name="Freeform 63"/>
              <p:cNvSpPr>
                <a:spLocks/>
              </p:cNvSpPr>
              <p:nvPr/>
            </p:nvSpPr>
            <p:spPr bwMode="auto">
              <a:xfrm>
                <a:off x="2836" y="2211"/>
                <a:ext cx="186" cy="166"/>
              </a:xfrm>
              <a:custGeom>
                <a:avLst/>
                <a:gdLst>
                  <a:gd name="T0" fmla="*/ 0 w 186"/>
                  <a:gd name="T1" fmla="*/ 50 h 166"/>
                  <a:gd name="T2" fmla="*/ 0 w 186"/>
                  <a:gd name="T3" fmla="*/ 50 h 166"/>
                  <a:gd name="T4" fmla="*/ 6 w 186"/>
                  <a:gd name="T5" fmla="*/ 65 h 166"/>
                  <a:gd name="T6" fmla="*/ 44 w 186"/>
                  <a:gd name="T7" fmla="*/ 75 h 166"/>
                  <a:gd name="T8" fmla="*/ 37 w 186"/>
                  <a:gd name="T9" fmla="*/ 83 h 166"/>
                  <a:gd name="T10" fmla="*/ 52 w 186"/>
                  <a:gd name="T11" fmla="*/ 93 h 166"/>
                  <a:gd name="T12" fmla="*/ 58 w 186"/>
                  <a:gd name="T13" fmla="*/ 111 h 166"/>
                  <a:gd name="T14" fmla="*/ 41 w 186"/>
                  <a:gd name="T15" fmla="*/ 146 h 166"/>
                  <a:gd name="T16" fmla="*/ 88 w 186"/>
                  <a:gd name="T17" fmla="*/ 160 h 166"/>
                  <a:gd name="T18" fmla="*/ 92 w 186"/>
                  <a:gd name="T19" fmla="*/ 162 h 166"/>
                  <a:gd name="T20" fmla="*/ 114 w 186"/>
                  <a:gd name="T21" fmla="*/ 165 h 166"/>
                  <a:gd name="T22" fmla="*/ 114 w 186"/>
                  <a:gd name="T23" fmla="*/ 151 h 166"/>
                  <a:gd name="T24" fmla="*/ 127 w 186"/>
                  <a:gd name="T25" fmla="*/ 143 h 166"/>
                  <a:gd name="T26" fmla="*/ 157 w 186"/>
                  <a:gd name="T27" fmla="*/ 152 h 166"/>
                  <a:gd name="T28" fmla="*/ 176 w 186"/>
                  <a:gd name="T29" fmla="*/ 138 h 166"/>
                  <a:gd name="T30" fmla="*/ 165 w 186"/>
                  <a:gd name="T31" fmla="*/ 118 h 166"/>
                  <a:gd name="T32" fmla="*/ 170 w 186"/>
                  <a:gd name="T33" fmla="*/ 99 h 166"/>
                  <a:gd name="T34" fmla="*/ 155 w 186"/>
                  <a:gd name="T35" fmla="*/ 89 h 166"/>
                  <a:gd name="T36" fmla="*/ 176 w 186"/>
                  <a:gd name="T37" fmla="*/ 67 h 166"/>
                  <a:gd name="T38" fmla="*/ 185 w 186"/>
                  <a:gd name="T39" fmla="*/ 42 h 166"/>
                  <a:gd name="T40" fmla="*/ 158 w 186"/>
                  <a:gd name="T41" fmla="*/ 31 h 166"/>
                  <a:gd name="T42" fmla="*/ 151 w 186"/>
                  <a:gd name="T43" fmla="*/ 29 h 166"/>
                  <a:gd name="T44" fmla="*/ 108 w 186"/>
                  <a:gd name="T45" fmla="*/ 0 h 166"/>
                  <a:gd name="T46" fmla="*/ 94 w 186"/>
                  <a:gd name="T47" fmla="*/ 5 h 166"/>
                  <a:gd name="T48" fmla="*/ 77 w 186"/>
                  <a:gd name="T49" fmla="*/ 33 h 166"/>
                  <a:gd name="T50" fmla="*/ 40 w 186"/>
                  <a:gd name="T51" fmla="*/ 28 h 166"/>
                  <a:gd name="T52" fmla="*/ 47 w 186"/>
                  <a:gd name="T53" fmla="*/ 49 h 166"/>
                  <a:gd name="T54" fmla="*/ 0 w 186"/>
                  <a:gd name="T55" fmla="*/ 50 h 166"/>
                  <a:gd name="T56" fmla="*/ 0 w 186"/>
                  <a:gd name="T57" fmla="*/ 50 h 1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6"/>
                  <a:gd name="T88" fmla="*/ 0 h 166"/>
                  <a:gd name="T89" fmla="*/ 186 w 186"/>
                  <a:gd name="T90" fmla="*/ 166 h 1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6" h="166">
                    <a:moveTo>
                      <a:pt x="0" y="50"/>
                    </a:moveTo>
                    <a:lnTo>
                      <a:pt x="0" y="50"/>
                    </a:lnTo>
                    <a:lnTo>
                      <a:pt x="6" y="65"/>
                    </a:lnTo>
                    <a:lnTo>
                      <a:pt x="44" y="75"/>
                    </a:lnTo>
                    <a:lnTo>
                      <a:pt x="37" y="83"/>
                    </a:lnTo>
                    <a:lnTo>
                      <a:pt x="52" y="93"/>
                    </a:lnTo>
                    <a:lnTo>
                      <a:pt x="58" y="111"/>
                    </a:lnTo>
                    <a:lnTo>
                      <a:pt x="41" y="146"/>
                    </a:lnTo>
                    <a:lnTo>
                      <a:pt x="88" y="160"/>
                    </a:lnTo>
                    <a:lnTo>
                      <a:pt x="92" y="162"/>
                    </a:lnTo>
                    <a:lnTo>
                      <a:pt x="114" y="165"/>
                    </a:lnTo>
                    <a:lnTo>
                      <a:pt x="114" y="151"/>
                    </a:lnTo>
                    <a:lnTo>
                      <a:pt x="127" y="143"/>
                    </a:lnTo>
                    <a:lnTo>
                      <a:pt x="157" y="152"/>
                    </a:lnTo>
                    <a:lnTo>
                      <a:pt x="176" y="138"/>
                    </a:lnTo>
                    <a:lnTo>
                      <a:pt x="165" y="118"/>
                    </a:lnTo>
                    <a:lnTo>
                      <a:pt x="170" y="99"/>
                    </a:lnTo>
                    <a:lnTo>
                      <a:pt x="155" y="89"/>
                    </a:lnTo>
                    <a:lnTo>
                      <a:pt x="176" y="67"/>
                    </a:lnTo>
                    <a:lnTo>
                      <a:pt x="185" y="42"/>
                    </a:lnTo>
                    <a:lnTo>
                      <a:pt x="158" y="31"/>
                    </a:lnTo>
                    <a:lnTo>
                      <a:pt x="151" y="29"/>
                    </a:lnTo>
                    <a:lnTo>
                      <a:pt x="108" y="0"/>
                    </a:lnTo>
                    <a:lnTo>
                      <a:pt x="94" y="5"/>
                    </a:lnTo>
                    <a:lnTo>
                      <a:pt x="77" y="33"/>
                    </a:lnTo>
                    <a:lnTo>
                      <a:pt x="40" y="28"/>
                    </a:lnTo>
                    <a:lnTo>
                      <a:pt x="47" y="49"/>
                    </a:lnTo>
                    <a:lnTo>
                      <a:pt x="0" y="50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64"/>
              <p:cNvSpPr>
                <a:spLocks/>
              </p:cNvSpPr>
              <p:nvPr/>
            </p:nvSpPr>
            <p:spPr bwMode="auto">
              <a:xfrm>
                <a:off x="3028" y="2363"/>
                <a:ext cx="13" cy="32"/>
              </a:xfrm>
              <a:custGeom>
                <a:avLst/>
                <a:gdLst>
                  <a:gd name="T0" fmla="*/ 0 w 13"/>
                  <a:gd name="T1" fmla="*/ 15 h 32"/>
                  <a:gd name="T2" fmla="*/ 0 w 13"/>
                  <a:gd name="T3" fmla="*/ 15 h 32"/>
                  <a:gd name="T4" fmla="*/ 11 w 13"/>
                  <a:gd name="T5" fmla="*/ 31 h 32"/>
                  <a:gd name="T6" fmla="*/ 12 w 13"/>
                  <a:gd name="T7" fmla="*/ 0 h 32"/>
                  <a:gd name="T8" fmla="*/ 0 w 13"/>
                  <a:gd name="T9" fmla="*/ 15 h 32"/>
                  <a:gd name="T10" fmla="*/ 0 w 13"/>
                  <a:gd name="T11" fmla="*/ 15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32"/>
                  <a:gd name="T20" fmla="*/ 13 w 13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32">
                    <a:moveTo>
                      <a:pt x="0" y="15"/>
                    </a:moveTo>
                    <a:lnTo>
                      <a:pt x="0" y="15"/>
                    </a:lnTo>
                    <a:lnTo>
                      <a:pt x="11" y="31"/>
                    </a:lnTo>
                    <a:lnTo>
                      <a:pt x="12" y="0"/>
                    </a:lnTo>
                    <a:lnTo>
                      <a:pt x="0" y="15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2" name="Freeform 65"/>
            <p:cNvSpPr>
              <a:spLocks/>
            </p:cNvSpPr>
            <p:nvPr/>
          </p:nvSpPr>
          <p:spPr bwMode="auto">
            <a:xfrm>
              <a:off x="2881670" y="3620616"/>
              <a:ext cx="63500" cy="80963"/>
            </a:xfrm>
            <a:custGeom>
              <a:avLst/>
              <a:gdLst>
                <a:gd name="T0" fmla="*/ 0 w 43"/>
                <a:gd name="T1" fmla="*/ 2147483647 h 53"/>
                <a:gd name="T2" fmla="*/ 0 w 43"/>
                <a:gd name="T3" fmla="*/ 2147483647 h 53"/>
                <a:gd name="T4" fmla="*/ 2147483647 w 43"/>
                <a:gd name="T5" fmla="*/ 0 h 53"/>
                <a:gd name="T6" fmla="*/ 2147483647 w 43"/>
                <a:gd name="T7" fmla="*/ 2147483647 h 53"/>
                <a:gd name="T8" fmla="*/ 2147483647 w 43"/>
                <a:gd name="T9" fmla="*/ 2147483647 h 53"/>
                <a:gd name="T10" fmla="*/ 0 w 43"/>
                <a:gd name="T11" fmla="*/ 2147483647 h 53"/>
                <a:gd name="T12" fmla="*/ 0 w 43"/>
                <a:gd name="T13" fmla="*/ 214748364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53"/>
                <a:gd name="T23" fmla="*/ 43 w 43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53">
                  <a:moveTo>
                    <a:pt x="0" y="50"/>
                  </a:moveTo>
                  <a:lnTo>
                    <a:pt x="0" y="50"/>
                  </a:lnTo>
                  <a:lnTo>
                    <a:pt x="6" y="0"/>
                  </a:lnTo>
                  <a:lnTo>
                    <a:pt x="42" y="23"/>
                  </a:lnTo>
                  <a:lnTo>
                    <a:pt x="20" y="52"/>
                  </a:lnTo>
                  <a:lnTo>
                    <a:pt x="0" y="50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3" name="Freeform 66"/>
            <p:cNvSpPr>
              <a:spLocks/>
            </p:cNvSpPr>
            <p:nvPr/>
          </p:nvSpPr>
          <p:spPr bwMode="auto">
            <a:xfrm>
              <a:off x="4510286" y="2575521"/>
              <a:ext cx="193675" cy="223837"/>
            </a:xfrm>
            <a:custGeom>
              <a:avLst/>
              <a:gdLst>
                <a:gd name="T0" fmla="*/ 0 w 129"/>
                <a:gd name="T1" fmla="*/ 2147483647 h 147"/>
                <a:gd name="T2" fmla="*/ 0 w 129"/>
                <a:gd name="T3" fmla="*/ 2147483647 h 147"/>
                <a:gd name="T4" fmla="*/ 2147483647 w 129"/>
                <a:gd name="T5" fmla="*/ 2147483647 h 147"/>
                <a:gd name="T6" fmla="*/ 2147483647 w 129"/>
                <a:gd name="T7" fmla="*/ 2147483647 h 147"/>
                <a:gd name="T8" fmla="*/ 2147483647 w 129"/>
                <a:gd name="T9" fmla="*/ 2147483647 h 147"/>
                <a:gd name="T10" fmla="*/ 2147483647 w 129"/>
                <a:gd name="T11" fmla="*/ 2147483647 h 147"/>
                <a:gd name="T12" fmla="*/ 2147483647 w 129"/>
                <a:gd name="T13" fmla="*/ 2147483647 h 147"/>
                <a:gd name="T14" fmla="*/ 2147483647 w 129"/>
                <a:gd name="T15" fmla="*/ 2147483647 h 147"/>
                <a:gd name="T16" fmla="*/ 2147483647 w 129"/>
                <a:gd name="T17" fmla="*/ 2147483647 h 147"/>
                <a:gd name="T18" fmla="*/ 2147483647 w 129"/>
                <a:gd name="T19" fmla="*/ 2147483647 h 147"/>
                <a:gd name="T20" fmla="*/ 2147483647 w 129"/>
                <a:gd name="T21" fmla="*/ 2147483647 h 147"/>
                <a:gd name="T22" fmla="*/ 2147483647 w 129"/>
                <a:gd name="T23" fmla="*/ 2147483647 h 147"/>
                <a:gd name="T24" fmla="*/ 2147483647 w 129"/>
                <a:gd name="T25" fmla="*/ 2147483647 h 147"/>
                <a:gd name="T26" fmla="*/ 2147483647 w 129"/>
                <a:gd name="T27" fmla="*/ 2147483647 h 147"/>
                <a:gd name="T28" fmla="*/ 2147483647 w 129"/>
                <a:gd name="T29" fmla="*/ 2147483647 h 147"/>
                <a:gd name="T30" fmla="*/ 2147483647 w 129"/>
                <a:gd name="T31" fmla="*/ 2147483647 h 147"/>
                <a:gd name="T32" fmla="*/ 2147483647 w 129"/>
                <a:gd name="T33" fmla="*/ 2147483647 h 147"/>
                <a:gd name="T34" fmla="*/ 2147483647 w 129"/>
                <a:gd name="T35" fmla="*/ 0 h 147"/>
                <a:gd name="T36" fmla="*/ 2147483647 w 129"/>
                <a:gd name="T37" fmla="*/ 0 h 147"/>
                <a:gd name="T38" fmla="*/ 2147483647 w 129"/>
                <a:gd name="T39" fmla="*/ 2147483647 h 147"/>
                <a:gd name="T40" fmla="*/ 2147483647 w 129"/>
                <a:gd name="T41" fmla="*/ 2147483647 h 147"/>
                <a:gd name="T42" fmla="*/ 2147483647 w 129"/>
                <a:gd name="T43" fmla="*/ 2147483647 h 147"/>
                <a:gd name="T44" fmla="*/ 2147483647 w 129"/>
                <a:gd name="T45" fmla="*/ 2147483647 h 147"/>
                <a:gd name="T46" fmla="*/ 0 w 129"/>
                <a:gd name="T47" fmla="*/ 2147483647 h 147"/>
                <a:gd name="T48" fmla="*/ 0 w 129"/>
                <a:gd name="T49" fmla="*/ 2147483647 h 1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47"/>
                <a:gd name="T77" fmla="*/ 129 w 129"/>
                <a:gd name="T78" fmla="*/ 147 h 1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47">
                  <a:moveTo>
                    <a:pt x="0" y="60"/>
                  </a:moveTo>
                  <a:lnTo>
                    <a:pt x="0" y="60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4" y="107"/>
                  </a:lnTo>
                  <a:lnTo>
                    <a:pt x="31" y="118"/>
                  </a:lnTo>
                  <a:lnTo>
                    <a:pt x="22" y="143"/>
                  </a:lnTo>
                  <a:lnTo>
                    <a:pt x="50" y="146"/>
                  </a:lnTo>
                  <a:lnTo>
                    <a:pt x="100" y="145"/>
                  </a:lnTo>
                  <a:lnTo>
                    <a:pt x="114" y="122"/>
                  </a:lnTo>
                  <a:lnTo>
                    <a:pt x="87" y="92"/>
                  </a:lnTo>
                  <a:lnTo>
                    <a:pt x="119" y="76"/>
                  </a:lnTo>
                  <a:lnTo>
                    <a:pt x="128" y="81"/>
                  </a:lnTo>
                  <a:lnTo>
                    <a:pt x="119" y="23"/>
                  </a:lnTo>
                  <a:lnTo>
                    <a:pt x="96" y="8"/>
                  </a:lnTo>
                  <a:lnTo>
                    <a:pt x="69" y="18"/>
                  </a:lnTo>
                  <a:lnTo>
                    <a:pt x="73" y="11"/>
                  </a:lnTo>
                  <a:lnTo>
                    <a:pt x="50" y="0"/>
                  </a:lnTo>
                  <a:lnTo>
                    <a:pt x="39" y="0"/>
                  </a:lnTo>
                  <a:lnTo>
                    <a:pt x="38" y="33"/>
                  </a:lnTo>
                  <a:lnTo>
                    <a:pt x="26" y="24"/>
                  </a:lnTo>
                  <a:lnTo>
                    <a:pt x="18" y="34"/>
                  </a:lnTo>
                  <a:lnTo>
                    <a:pt x="16" y="53"/>
                  </a:lnTo>
                  <a:lnTo>
                    <a:pt x="0" y="60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4" name="Group 67"/>
            <p:cNvGrpSpPr>
              <a:grpSpLocks/>
            </p:cNvGrpSpPr>
            <p:nvPr/>
          </p:nvGrpSpPr>
          <p:grpSpPr bwMode="auto">
            <a:xfrm>
              <a:off x="4819815" y="2958272"/>
              <a:ext cx="141286" cy="176221"/>
              <a:chOff x="3198" y="2386"/>
              <a:chExt cx="94" cy="116"/>
            </a:xfrm>
            <a:solidFill>
              <a:schemeClr val="accent5"/>
            </a:solidFill>
          </p:grpSpPr>
          <p:sp>
            <p:nvSpPr>
              <p:cNvPr id="55" name="Freeform 68"/>
              <p:cNvSpPr>
                <a:spLocks/>
              </p:cNvSpPr>
              <p:nvPr/>
            </p:nvSpPr>
            <p:spPr bwMode="auto">
              <a:xfrm>
                <a:off x="3198" y="2386"/>
                <a:ext cx="94" cy="94"/>
              </a:xfrm>
              <a:custGeom>
                <a:avLst/>
                <a:gdLst>
                  <a:gd name="T0" fmla="*/ 0 w 94"/>
                  <a:gd name="T1" fmla="*/ 37 h 94"/>
                  <a:gd name="T2" fmla="*/ 0 w 94"/>
                  <a:gd name="T3" fmla="*/ 37 h 94"/>
                  <a:gd name="T4" fmla="*/ 14 w 94"/>
                  <a:gd name="T5" fmla="*/ 16 h 94"/>
                  <a:gd name="T6" fmla="*/ 43 w 94"/>
                  <a:gd name="T7" fmla="*/ 8 h 94"/>
                  <a:gd name="T8" fmla="*/ 79 w 94"/>
                  <a:gd name="T9" fmla="*/ 8 h 94"/>
                  <a:gd name="T10" fmla="*/ 93 w 94"/>
                  <a:gd name="T11" fmla="*/ 0 h 94"/>
                  <a:gd name="T12" fmla="*/ 88 w 94"/>
                  <a:gd name="T13" fmla="*/ 19 h 94"/>
                  <a:gd name="T14" fmla="*/ 63 w 94"/>
                  <a:gd name="T15" fmla="*/ 14 h 94"/>
                  <a:gd name="T16" fmla="*/ 50 w 94"/>
                  <a:gd name="T17" fmla="*/ 31 h 94"/>
                  <a:gd name="T18" fmla="*/ 38 w 94"/>
                  <a:gd name="T19" fmla="*/ 22 h 94"/>
                  <a:gd name="T20" fmla="*/ 47 w 94"/>
                  <a:gd name="T21" fmla="*/ 47 h 94"/>
                  <a:gd name="T22" fmla="*/ 35 w 94"/>
                  <a:gd name="T23" fmla="*/ 52 h 94"/>
                  <a:gd name="T24" fmla="*/ 58 w 94"/>
                  <a:gd name="T25" fmla="*/ 62 h 94"/>
                  <a:gd name="T26" fmla="*/ 58 w 94"/>
                  <a:gd name="T27" fmla="*/ 72 h 94"/>
                  <a:gd name="T28" fmla="*/ 39 w 94"/>
                  <a:gd name="T29" fmla="*/ 75 h 94"/>
                  <a:gd name="T30" fmla="*/ 45 w 94"/>
                  <a:gd name="T31" fmla="*/ 93 h 94"/>
                  <a:gd name="T32" fmla="*/ 23 w 94"/>
                  <a:gd name="T33" fmla="*/ 87 h 94"/>
                  <a:gd name="T34" fmla="*/ 16 w 94"/>
                  <a:gd name="T35" fmla="*/ 70 h 94"/>
                  <a:gd name="T36" fmla="*/ 45 w 94"/>
                  <a:gd name="T37" fmla="*/ 64 h 94"/>
                  <a:gd name="T38" fmla="*/ 16 w 94"/>
                  <a:gd name="T39" fmla="*/ 61 h 94"/>
                  <a:gd name="T40" fmla="*/ 0 w 94"/>
                  <a:gd name="T41" fmla="*/ 37 h 94"/>
                  <a:gd name="T42" fmla="*/ 0 w 94"/>
                  <a:gd name="T43" fmla="*/ 37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"/>
                  <a:gd name="T67" fmla="*/ 0 h 94"/>
                  <a:gd name="T68" fmla="*/ 94 w 94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" h="94">
                    <a:moveTo>
                      <a:pt x="0" y="37"/>
                    </a:moveTo>
                    <a:lnTo>
                      <a:pt x="0" y="37"/>
                    </a:lnTo>
                    <a:lnTo>
                      <a:pt x="14" y="16"/>
                    </a:lnTo>
                    <a:lnTo>
                      <a:pt x="43" y="8"/>
                    </a:lnTo>
                    <a:lnTo>
                      <a:pt x="79" y="8"/>
                    </a:lnTo>
                    <a:lnTo>
                      <a:pt x="93" y="0"/>
                    </a:lnTo>
                    <a:lnTo>
                      <a:pt x="88" y="19"/>
                    </a:lnTo>
                    <a:lnTo>
                      <a:pt x="63" y="14"/>
                    </a:lnTo>
                    <a:lnTo>
                      <a:pt x="50" y="31"/>
                    </a:lnTo>
                    <a:lnTo>
                      <a:pt x="38" y="22"/>
                    </a:lnTo>
                    <a:lnTo>
                      <a:pt x="47" y="47"/>
                    </a:lnTo>
                    <a:lnTo>
                      <a:pt x="35" y="52"/>
                    </a:lnTo>
                    <a:lnTo>
                      <a:pt x="58" y="62"/>
                    </a:lnTo>
                    <a:lnTo>
                      <a:pt x="58" y="72"/>
                    </a:lnTo>
                    <a:lnTo>
                      <a:pt x="39" y="75"/>
                    </a:lnTo>
                    <a:lnTo>
                      <a:pt x="45" y="93"/>
                    </a:lnTo>
                    <a:lnTo>
                      <a:pt x="23" y="87"/>
                    </a:lnTo>
                    <a:lnTo>
                      <a:pt x="16" y="70"/>
                    </a:lnTo>
                    <a:lnTo>
                      <a:pt x="45" y="64"/>
                    </a:lnTo>
                    <a:lnTo>
                      <a:pt x="16" y="61"/>
                    </a:lnTo>
                    <a:lnTo>
                      <a:pt x="0" y="37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Freeform 69"/>
              <p:cNvSpPr>
                <a:spLocks/>
              </p:cNvSpPr>
              <p:nvPr/>
            </p:nvSpPr>
            <p:spPr bwMode="auto">
              <a:xfrm>
                <a:off x="3248" y="2495"/>
                <a:ext cx="44" cy="7"/>
              </a:xfrm>
              <a:custGeom>
                <a:avLst/>
                <a:gdLst>
                  <a:gd name="T0" fmla="*/ 0 w 44"/>
                  <a:gd name="T1" fmla="*/ 6 h 7"/>
                  <a:gd name="T2" fmla="*/ 0 w 44"/>
                  <a:gd name="T3" fmla="*/ 6 h 7"/>
                  <a:gd name="T4" fmla="*/ 4 w 44"/>
                  <a:gd name="T5" fmla="*/ 0 h 7"/>
                  <a:gd name="T6" fmla="*/ 43 w 44"/>
                  <a:gd name="T7" fmla="*/ 6 h 7"/>
                  <a:gd name="T8" fmla="*/ 14 w 44"/>
                  <a:gd name="T9" fmla="*/ 6 h 7"/>
                  <a:gd name="T10" fmla="*/ 0 w 44"/>
                  <a:gd name="T11" fmla="*/ 6 h 7"/>
                  <a:gd name="T12" fmla="*/ 0 w 44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7"/>
                  <a:gd name="T23" fmla="*/ 44 w 4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43" y="6"/>
                    </a:lnTo>
                    <a:lnTo>
                      <a:pt x="14" y="6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" name="Freeform 70"/>
            <p:cNvSpPr>
              <a:spLocks/>
            </p:cNvSpPr>
            <p:nvPr/>
          </p:nvSpPr>
          <p:spPr bwMode="auto">
            <a:xfrm>
              <a:off x="2048233" y="3336454"/>
              <a:ext cx="88900" cy="100012"/>
            </a:xfrm>
            <a:custGeom>
              <a:avLst/>
              <a:gdLst>
                <a:gd name="T0" fmla="*/ 0 w 60"/>
                <a:gd name="T1" fmla="*/ 2147483647 h 66"/>
                <a:gd name="T2" fmla="*/ 0 w 60"/>
                <a:gd name="T3" fmla="*/ 2147483647 h 66"/>
                <a:gd name="T4" fmla="*/ 2147483647 w 60"/>
                <a:gd name="T5" fmla="*/ 2147483647 h 66"/>
                <a:gd name="T6" fmla="*/ 2147483647 w 60"/>
                <a:gd name="T7" fmla="*/ 2147483647 h 66"/>
                <a:gd name="T8" fmla="*/ 2147483647 w 60"/>
                <a:gd name="T9" fmla="*/ 2147483647 h 66"/>
                <a:gd name="T10" fmla="*/ 2147483647 w 60"/>
                <a:gd name="T11" fmla="*/ 0 h 66"/>
                <a:gd name="T12" fmla="*/ 2147483647 w 60"/>
                <a:gd name="T13" fmla="*/ 2147483647 h 66"/>
                <a:gd name="T14" fmla="*/ 2147483647 w 60"/>
                <a:gd name="T15" fmla="*/ 2147483647 h 66"/>
                <a:gd name="T16" fmla="*/ 2147483647 w 60"/>
                <a:gd name="T17" fmla="*/ 2147483647 h 66"/>
                <a:gd name="T18" fmla="*/ 2147483647 w 60"/>
                <a:gd name="T19" fmla="*/ 2147483647 h 66"/>
                <a:gd name="T20" fmla="*/ 0 w 60"/>
                <a:gd name="T21" fmla="*/ 2147483647 h 66"/>
                <a:gd name="T22" fmla="*/ 0 w 60"/>
                <a:gd name="T23" fmla="*/ 2147483647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6"/>
                <a:gd name="T38" fmla="*/ 60 w 60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6">
                  <a:moveTo>
                    <a:pt x="0" y="52"/>
                  </a:moveTo>
                  <a:lnTo>
                    <a:pt x="0" y="52"/>
                  </a:lnTo>
                  <a:lnTo>
                    <a:pt x="13" y="29"/>
                  </a:lnTo>
                  <a:lnTo>
                    <a:pt x="28" y="28"/>
                  </a:lnTo>
                  <a:lnTo>
                    <a:pt x="12" y="8"/>
                  </a:lnTo>
                  <a:lnTo>
                    <a:pt x="47" y="0"/>
                  </a:lnTo>
                  <a:lnTo>
                    <a:pt x="51" y="31"/>
                  </a:lnTo>
                  <a:lnTo>
                    <a:pt x="59" y="33"/>
                  </a:lnTo>
                  <a:lnTo>
                    <a:pt x="44" y="53"/>
                  </a:lnTo>
                  <a:lnTo>
                    <a:pt x="34" y="65"/>
                  </a:lnTo>
                  <a:lnTo>
                    <a:pt x="0" y="52"/>
                  </a:lnTo>
                </a:path>
              </a:pathLst>
            </a:custGeom>
            <a:solidFill>
              <a:schemeClr val="accent5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71"/>
            <p:cNvSpPr>
              <a:spLocks/>
            </p:cNvSpPr>
            <p:nvPr/>
          </p:nvSpPr>
          <p:spPr bwMode="auto">
            <a:xfrm>
              <a:off x="2730858" y="3558704"/>
              <a:ext cx="106362" cy="155575"/>
            </a:xfrm>
            <a:custGeom>
              <a:avLst/>
              <a:gdLst>
                <a:gd name="T0" fmla="*/ 0 w 71"/>
                <a:gd name="T1" fmla="*/ 2147483647 h 103"/>
                <a:gd name="T2" fmla="*/ 0 w 71"/>
                <a:gd name="T3" fmla="*/ 2147483647 h 103"/>
                <a:gd name="T4" fmla="*/ 2147483647 w 71"/>
                <a:gd name="T5" fmla="*/ 2147483647 h 103"/>
                <a:gd name="T6" fmla="*/ 2147483647 w 71"/>
                <a:gd name="T7" fmla="*/ 2147483647 h 103"/>
                <a:gd name="T8" fmla="*/ 2147483647 w 71"/>
                <a:gd name="T9" fmla="*/ 2147483647 h 103"/>
                <a:gd name="T10" fmla="*/ 2147483647 w 71"/>
                <a:gd name="T11" fmla="*/ 2147483647 h 103"/>
                <a:gd name="T12" fmla="*/ 2147483647 w 71"/>
                <a:gd name="T13" fmla="*/ 2147483647 h 103"/>
                <a:gd name="T14" fmla="*/ 2147483647 w 71"/>
                <a:gd name="T15" fmla="*/ 2147483647 h 103"/>
                <a:gd name="T16" fmla="*/ 2147483647 w 71"/>
                <a:gd name="T17" fmla="*/ 2147483647 h 103"/>
                <a:gd name="T18" fmla="*/ 2147483647 w 71"/>
                <a:gd name="T19" fmla="*/ 0 h 103"/>
                <a:gd name="T20" fmla="*/ 2147483647 w 71"/>
                <a:gd name="T21" fmla="*/ 2147483647 h 103"/>
                <a:gd name="T22" fmla="*/ 2147483647 w 71"/>
                <a:gd name="T23" fmla="*/ 2147483647 h 103"/>
                <a:gd name="T24" fmla="*/ 0 w 71"/>
                <a:gd name="T25" fmla="*/ 2147483647 h 103"/>
                <a:gd name="T26" fmla="*/ 0 w 71"/>
                <a:gd name="T27" fmla="*/ 2147483647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"/>
                <a:gd name="T43" fmla="*/ 0 h 103"/>
                <a:gd name="T44" fmla="*/ 71 w 71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" h="103">
                  <a:moveTo>
                    <a:pt x="0" y="33"/>
                  </a:moveTo>
                  <a:lnTo>
                    <a:pt x="0" y="33"/>
                  </a:lnTo>
                  <a:lnTo>
                    <a:pt x="11" y="47"/>
                  </a:lnTo>
                  <a:lnTo>
                    <a:pt x="23" y="58"/>
                  </a:lnTo>
                  <a:lnTo>
                    <a:pt x="20" y="87"/>
                  </a:lnTo>
                  <a:lnTo>
                    <a:pt x="29" y="102"/>
                  </a:lnTo>
                  <a:lnTo>
                    <a:pt x="70" y="96"/>
                  </a:lnTo>
                  <a:lnTo>
                    <a:pt x="46" y="64"/>
                  </a:lnTo>
                  <a:lnTo>
                    <a:pt x="63" y="37"/>
                  </a:lnTo>
                  <a:lnTo>
                    <a:pt x="21" y="0"/>
                  </a:lnTo>
                  <a:lnTo>
                    <a:pt x="7" y="10"/>
                  </a:lnTo>
                  <a:lnTo>
                    <a:pt x="13" y="20"/>
                  </a:lnTo>
                  <a:lnTo>
                    <a:pt x="0" y="33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" name="Freeform 72"/>
            <p:cNvSpPr>
              <a:spLocks/>
            </p:cNvSpPr>
            <p:nvPr/>
          </p:nvSpPr>
          <p:spPr bwMode="auto">
            <a:xfrm>
              <a:off x="2441933" y="3290416"/>
              <a:ext cx="58737" cy="46038"/>
            </a:xfrm>
            <a:custGeom>
              <a:avLst/>
              <a:gdLst>
                <a:gd name="T0" fmla="*/ 0 w 39"/>
                <a:gd name="T1" fmla="*/ 2147483647 h 30"/>
                <a:gd name="T2" fmla="*/ 0 w 39"/>
                <a:gd name="T3" fmla="*/ 2147483647 h 30"/>
                <a:gd name="T4" fmla="*/ 2147483647 w 39"/>
                <a:gd name="T5" fmla="*/ 2147483647 h 30"/>
                <a:gd name="T6" fmla="*/ 2147483647 w 39"/>
                <a:gd name="T7" fmla="*/ 2147483647 h 30"/>
                <a:gd name="T8" fmla="*/ 2147483647 w 39"/>
                <a:gd name="T9" fmla="*/ 0 h 30"/>
                <a:gd name="T10" fmla="*/ 2147483647 w 39"/>
                <a:gd name="T11" fmla="*/ 2147483647 h 30"/>
                <a:gd name="T12" fmla="*/ 0 w 39"/>
                <a:gd name="T13" fmla="*/ 2147483647 h 30"/>
                <a:gd name="T14" fmla="*/ 0 w 39"/>
                <a:gd name="T15" fmla="*/ 2147483647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30"/>
                <a:gd name="T26" fmla="*/ 39 w 39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30">
                  <a:moveTo>
                    <a:pt x="0" y="21"/>
                  </a:moveTo>
                  <a:lnTo>
                    <a:pt x="0" y="21"/>
                  </a:lnTo>
                  <a:lnTo>
                    <a:pt x="28" y="21"/>
                  </a:lnTo>
                  <a:lnTo>
                    <a:pt x="14" y="2"/>
                  </a:lnTo>
                  <a:lnTo>
                    <a:pt x="38" y="0"/>
                  </a:lnTo>
                  <a:lnTo>
                    <a:pt x="38" y="29"/>
                  </a:lnTo>
                  <a:lnTo>
                    <a:pt x="0" y="21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0" name="Freeform 73"/>
            <p:cNvSpPr>
              <a:spLocks/>
            </p:cNvSpPr>
            <p:nvPr/>
          </p:nvSpPr>
          <p:spPr bwMode="auto">
            <a:xfrm>
              <a:off x="2113320" y="3382491"/>
              <a:ext cx="134938" cy="69850"/>
            </a:xfrm>
            <a:custGeom>
              <a:avLst/>
              <a:gdLst>
                <a:gd name="T0" fmla="*/ 0 w 90"/>
                <a:gd name="T1" fmla="*/ 2147483647 h 46"/>
                <a:gd name="T2" fmla="*/ 0 w 90"/>
                <a:gd name="T3" fmla="*/ 2147483647 h 46"/>
                <a:gd name="T4" fmla="*/ 2147483647 w 90"/>
                <a:gd name="T5" fmla="*/ 2147483647 h 46"/>
                <a:gd name="T6" fmla="*/ 2147483647 w 90"/>
                <a:gd name="T7" fmla="*/ 0 h 46"/>
                <a:gd name="T8" fmla="*/ 2147483647 w 90"/>
                <a:gd name="T9" fmla="*/ 2147483647 h 46"/>
                <a:gd name="T10" fmla="*/ 2147483647 w 90"/>
                <a:gd name="T11" fmla="*/ 2147483647 h 46"/>
                <a:gd name="T12" fmla="*/ 2147483647 w 90"/>
                <a:gd name="T13" fmla="*/ 2147483647 h 46"/>
                <a:gd name="T14" fmla="*/ 2147483647 w 90"/>
                <a:gd name="T15" fmla="*/ 2147483647 h 46"/>
                <a:gd name="T16" fmla="*/ 0 w 90"/>
                <a:gd name="T17" fmla="*/ 2147483647 h 46"/>
                <a:gd name="T18" fmla="*/ 0 w 90"/>
                <a:gd name="T19" fmla="*/ 21474836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46"/>
                <a:gd name="T32" fmla="*/ 90 w 90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46">
                  <a:moveTo>
                    <a:pt x="0" y="22"/>
                  </a:moveTo>
                  <a:lnTo>
                    <a:pt x="0" y="22"/>
                  </a:lnTo>
                  <a:lnTo>
                    <a:pt x="15" y="2"/>
                  </a:lnTo>
                  <a:lnTo>
                    <a:pt x="63" y="0"/>
                  </a:lnTo>
                  <a:lnTo>
                    <a:pt x="89" y="14"/>
                  </a:lnTo>
                  <a:lnTo>
                    <a:pt x="68" y="17"/>
                  </a:lnTo>
                  <a:lnTo>
                    <a:pt x="30" y="45"/>
                  </a:lnTo>
                  <a:lnTo>
                    <a:pt x="24" y="37"/>
                  </a:lnTo>
                  <a:lnTo>
                    <a:pt x="0" y="22"/>
                  </a:lnTo>
                </a:path>
              </a:pathLst>
            </a:custGeom>
            <a:solidFill>
              <a:schemeClr val="accent5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74"/>
            <p:cNvSpPr>
              <a:spLocks/>
            </p:cNvSpPr>
            <p:nvPr/>
          </p:nvSpPr>
          <p:spPr bwMode="auto">
            <a:xfrm>
              <a:off x="4730949" y="2767608"/>
              <a:ext cx="149225" cy="80963"/>
            </a:xfrm>
            <a:custGeom>
              <a:avLst/>
              <a:gdLst>
                <a:gd name="T0" fmla="*/ 0 w 100"/>
                <a:gd name="T1" fmla="*/ 2147483647 h 54"/>
                <a:gd name="T2" fmla="*/ 0 w 100"/>
                <a:gd name="T3" fmla="*/ 2147483647 h 54"/>
                <a:gd name="T4" fmla="*/ 2147483647 w 100"/>
                <a:gd name="T5" fmla="*/ 2147483647 h 54"/>
                <a:gd name="T6" fmla="*/ 2147483647 w 100"/>
                <a:gd name="T7" fmla="*/ 2147483647 h 54"/>
                <a:gd name="T8" fmla="*/ 2147483647 w 100"/>
                <a:gd name="T9" fmla="*/ 0 h 54"/>
                <a:gd name="T10" fmla="*/ 2147483647 w 100"/>
                <a:gd name="T11" fmla="*/ 2147483647 h 54"/>
                <a:gd name="T12" fmla="*/ 2147483647 w 100"/>
                <a:gd name="T13" fmla="*/ 2147483647 h 54"/>
                <a:gd name="T14" fmla="*/ 2147483647 w 100"/>
                <a:gd name="T15" fmla="*/ 2147483647 h 54"/>
                <a:gd name="T16" fmla="*/ 2147483647 w 100"/>
                <a:gd name="T17" fmla="*/ 2147483647 h 54"/>
                <a:gd name="T18" fmla="*/ 0 w 100"/>
                <a:gd name="T19" fmla="*/ 2147483647 h 54"/>
                <a:gd name="T20" fmla="*/ 0 w 10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54"/>
                <a:gd name="T35" fmla="*/ 100 w 100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54">
                  <a:moveTo>
                    <a:pt x="0" y="31"/>
                  </a:moveTo>
                  <a:lnTo>
                    <a:pt x="0" y="31"/>
                  </a:lnTo>
                  <a:lnTo>
                    <a:pt x="16" y="8"/>
                  </a:lnTo>
                  <a:lnTo>
                    <a:pt x="36" y="15"/>
                  </a:lnTo>
                  <a:lnTo>
                    <a:pt x="69" y="0"/>
                  </a:lnTo>
                  <a:lnTo>
                    <a:pt x="89" y="3"/>
                  </a:lnTo>
                  <a:lnTo>
                    <a:pt x="99" y="11"/>
                  </a:lnTo>
                  <a:lnTo>
                    <a:pt x="60" y="47"/>
                  </a:lnTo>
                  <a:lnTo>
                    <a:pt x="29" y="53"/>
                  </a:lnTo>
                  <a:lnTo>
                    <a:pt x="0" y="31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2" name="Freeform 75"/>
            <p:cNvSpPr>
              <a:spLocks/>
            </p:cNvSpPr>
            <p:nvPr/>
          </p:nvSpPr>
          <p:spPr bwMode="auto">
            <a:xfrm>
              <a:off x="5872361" y="3112096"/>
              <a:ext cx="644525" cy="668337"/>
            </a:xfrm>
            <a:custGeom>
              <a:avLst/>
              <a:gdLst>
                <a:gd name="T0" fmla="*/ 0 w 431"/>
                <a:gd name="T1" fmla="*/ 2147483647 h 440"/>
                <a:gd name="T2" fmla="*/ 2147483647 w 431"/>
                <a:gd name="T3" fmla="*/ 2147483647 h 440"/>
                <a:gd name="T4" fmla="*/ 2147483647 w 431"/>
                <a:gd name="T5" fmla="*/ 2147483647 h 440"/>
                <a:gd name="T6" fmla="*/ 2147483647 w 431"/>
                <a:gd name="T7" fmla="*/ 2147483647 h 440"/>
                <a:gd name="T8" fmla="*/ 2147483647 w 431"/>
                <a:gd name="T9" fmla="*/ 2147483647 h 440"/>
                <a:gd name="T10" fmla="*/ 2147483647 w 431"/>
                <a:gd name="T11" fmla="*/ 2147483647 h 440"/>
                <a:gd name="T12" fmla="*/ 2147483647 w 431"/>
                <a:gd name="T13" fmla="*/ 2147483647 h 440"/>
                <a:gd name="T14" fmla="*/ 2147483647 w 431"/>
                <a:gd name="T15" fmla="*/ 2147483647 h 440"/>
                <a:gd name="T16" fmla="*/ 2147483647 w 431"/>
                <a:gd name="T17" fmla="*/ 2147483647 h 440"/>
                <a:gd name="T18" fmla="*/ 2147483647 w 431"/>
                <a:gd name="T19" fmla="*/ 2147483647 h 440"/>
                <a:gd name="T20" fmla="*/ 2147483647 w 431"/>
                <a:gd name="T21" fmla="*/ 2147483647 h 440"/>
                <a:gd name="T22" fmla="*/ 2147483647 w 431"/>
                <a:gd name="T23" fmla="*/ 2147483647 h 440"/>
                <a:gd name="T24" fmla="*/ 2147483647 w 431"/>
                <a:gd name="T25" fmla="*/ 2147483647 h 440"/>
                <a:gd name="T26" fmla="*/ 2147483647 w 431"/>
                <a:gd name="T27" fmla="*/ 2147483647 h 440"/>
                <a:gd name="T28" fmla="*/ 2147483647 w 431"/>
                <a:gd name="T29" fmla="*/ 2147483647 h 440"/>
                <a:gd name="T30" fmla="*/ 2147483647 w 431"/>
                <a:gd name="T31" fmla="*/ 2147483647 h 440"/>
                <a:gd name="T32" fmla="*/ 2147483647 w 431"/>
                <a:gd name="T33" fmla="*/ 2147483647 h 440"/>
                <a:gd name="T34" fmla="*/ 2147483647 w 431"/>
                <a:gd name="T35" fmla="*/ 2147483647 h 440"/>
                <a:gd name="T36" fmla="*/ 2147483647 w 431"/>
                <a:gd name="T37" fmla="*/ 2147483647 h 440"/>
                <a:gd name="T38" fmla="*/ 2147483647 w 431"/>
                <a:gd name="T39" fmla="*/ 2147483647 h 440"/>
                <a:gd name="T40" fmla="*/ 2147483647 w 431"/>
                <a:gd name="T41" fmla="*/ 2147483647 h 440"/>
                <a:gd name="T42" fmla="*/ 2147483647 w 431"/>
                <a:gd name="T43" fmla="*/ 2147483647 h 440"/>
                <a:gd name="T44" fmla="*/ 2147483647 w 431"/>
                <a:gd name="T45" fmla="*/ 2147483647 h 440"/>
                <a:gd name="T46" fmla="*/ 2147483647 w 431"/>
                <a:gd name="T47" fmla="*/ 2147483647 h 440"/>
                <a:gd name="T48" fmla="*/ 2147483647 w 431"/>
                <a:gd name="T49" fmla="*/ 2147483647 h 440"/>
                <a:gd name="T50" fmla="*/ 2147483647 w 431"/>
                <a:gd name="T51" fmla="*/ 2147483647 h 440"/>
                <a:gd name="T52" fmla="*/ 2147483647 w 431"/>
                <a:gd name="T53" fmla="*/ 2147483647 h 440"/>
                <a:gd name="T54" fmla="*/ 2147483647 w 431"/>
                <a:gd name="T55" fmla="*/ 2147483647 h 440"/>
                <a:gd name="T56" fmla="*/ 2147483647 w 431"/>
                <a:gd name="T57" fmla="*/ 2147483647 h 440"/>
                <a:gd name="T58" fmla="*/ 2147483647 w 431"/>
                <a:gd name="T59" fmla="*/ 2147483647 h 440"/>
                <a:gd name="T60" fmla="*/ 2147483647 w 431"/>
                <a:gd name="T61" fmla="*/ 2147483647 h 440"/>
                <a:gd name="T62" fmla="*/ 0 w 431"/>
                <a:gd name="T63" fmla="*/ 2147483647 h 4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1"/>
                <a:gd name="T97" fmla="*/ 0 h 440"/>
                <a:gd name="T98" fmla="*/ 431 w 431"/>
                <a:gd name="T99" fmla="*/ 440 h 4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1" h="440">
                  <a:moveTo>
                    <a:pt x="0" y="200"/>
                  </a:moveTo>
                  <a:lnTo>
                    <a:pt x="0" y="200"/>
                  </a:lnTo>
                  <a:lnTo>
                    <a:pt x="12" y="190"/>
                  </a:lnTo>
                  <a:lnTo>
                    <a:pt x="45" y="190"/>
                  </a:lnTo>
                  <a:lnTo>
                    <a:pt x="22" y="144"/>
                  </a:lnTo>
                  <a:lnTo>
                    <a:pt x="36" y="132"/>
                  </a:lnTo>
                  <a:lnTo>
                    <a:pt x="54" y="133"/>
                  </a:lnTo>
                  <a:lnTo>
                    <a:pt x="99" y="83"/>
                  </a:lnTo>
                  <a:lnTo>
                    <a:pt x="96" y="69"/>
                  </a:lnTo>
                  <a:lnTo>
                    <a:pt x="106" y="61"/>
                  </a:lnTo>
                  <a:lnTo>
                    <a:pt x="88" y="46"/>
                  </a:lnTo>
                  <a:lnTo>
                    <a:pt x="87" y="21"/>
                  </a:lnTo>
                  <a:lnTo>
                    <a:pt x="130" y="21"/>
                  </a:lnTo>
                  <a:lnTo>
                    <a:pt x="141" y="9"/>
                  </a:lnTo>
                  <a:lnTo>
                    <a:pt x="164" y="0"/>
                  </a:lnTo>
                  <a:lnTo>
                    <a:pt x="179" y="9"/>
                  </a:lnTo>
                  <a:lnTo>
                    <a:pt x="159" y="34"/>
                  </a:lnTo>
                  <a:lnTo>
                    <a:pt x="169" y="55"/>
                  </a:lnTo>
                  <a:lnTo>
                    <a:pt x="154" y="58"/>
                  </a:lnTo>
                  <a:lnTo>
                    <a:pt x="160" y="85"/>
                  </a:lnTo>
                  <a:lnTo>
                    <a:pt x="191" y="95"/>
                  </a:lnTo>
                  <a:lnTo>
                    <a:pt x="176" y="119"/>
                  </a:lnTo>
                  <a:lnTo>
                    <a:pt x="216" y="143"/>
                  </a:lnTo>
                  <a:lnTo>
                    <a:pt x="293" y="157"/>
                  </a:lnTo>
                  <a:lnTo>
                    <a:pt x="294" y="134"/>
                  </a:lnTo>
                  <a:lnTo>
                    <a:pt x="304" y="132"/>
                  </a:lnTo>
                  <a:lnTo>
                    <a:pt x="306" y="143"/>
                  </a:lnTo>
                  <a:lnTo>
                    <a:pt x="312" y="153"/>
                  </a:lnTo>
                  <a:lnTo>
                    <a:pt x="352" y="149"/>
                  </a:lnTo>
                  <a:lnTo>
                    <a:pt x="348" y="135"/>
                  </a:lnTo>
                  <a:lnTo>
                    <a:pt x="410" y="107"/>
                  </a:lnTo>
                  <a:lnTo>
                    <a:pt x="415" y="124"/>
                  </a:lnTo>
                  <a:lnTo>
                    <a:pt x="430" y="130"/>
                  </a:lnTo>
                  <a:lnTo>
                    <a:pt x="425" y="146"/>
                  </a:lnTo>
                  <a:lnTo>
                    <a:pt x="398" y="156"/>
                  </a:lnTo>
                  <a:lnTo>
                    <a:pt x="360" y="228"/>
                  </a:lnTo>
                  <a:lnTo>
                    <a:pt x="354" y="199"/>
                  </a:lnTo>
                  <a:lnTo>
                    <a:pt x="347" y="211"/>
                  </a:lnTo>
                  <a:lnTo>
                    <a:pt x="337" y="196"/>
                  </a:lnTo>
                  <a:lnTo>
                    <a:pt x="354" y="178"/>
                  </a:lnTo>
                  <a:lnTo>
                    <a:pt x="322" y="175"/>
                  </a:lnTo>
                  <a:lnTo>
                    <a:pt x="299" y="155"/>
                  </a:lnTo>
                  <a:lnTo>
                    <a:pt x="294" y="166"/>
                  </a:lnTo>
                  <a:lnTo>
                    <a:pt x="300" y="175"/>
                  </a:lnTo>
                  <a:lnTo>
                    <a:pt x="291" y="182"/>
                  </a:lnTo>
                  <a:lnTo>
                    <a:pt x="300" y="191"/>
                  </a:lnTo>
                  <a:lnTo>
                    <a:pt x="306" y="232"/>
                  </a:lnTo>
                  <a:lnTo>
                    <a:pt x="294" y="225"/>
                  </a:lnTo>
                  <a:lnTo>
                    <a:pt x="269" y="259"/>
                  </a:lnTo>
                  <a:lnTo>
                    <a:pt x="179" y="325"/>
                  </a:lnTo>
                  <a:lnTo>
                    <a:pt x="172" y="406"/>
                  </a:lnTo>
                  <a:lnTo>
                    <a:pt x="136" y="439"/>
                  </a:lnTo>
                  <a:lnTo>
                    <a:pt x="103" y="376"/>
                  </a:lnTo>
                  <a:lnTo>
                    <a:pt x="90" y="326"/>
                  </a:lnTo>
                  <a:lnTo>
                    <a:pt x="77" y="314"/>
                  </a:lnTo>
                  <a:lnTo>
                    <a:pt x="69" y="223"/>
                  </a:lnTo>
                  <a:lnTo>
                    <a:pt x="60" y="221"/>
                  </a:lnTo>
                  <a:lnTo>
                    <a:pt x="55" y="240"/>
                  </a:lnTo>
                  <a:lnTo>
                    <a:pt x="35" y="245"/>
                  </a:lnTo>
                  <a:lnTo>
                    <a:pt x="14" y="221"/>
                  </a:lnTo>
                  <a:lnTo>
                    <a:pt x="34" y="209"/>
                  </a:lnTo>
                  <a:lnTo>
                    <a:pt x="14" y="213"/>
                  </a:lnTo>
                  <a:lnTo>
                    <a:pt x="0" y="200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3" name="Group 76"/>
            <p:cNvGrpSpPr>
              <a:grpSpLocks/>
            </p:cNvGrpSpPr>
            <p:nvPr/>
          </p:nvGrpSpPr>
          <p:grpSpPr bwMode="auto">
            <a:xfrm>
              <a:off x="6467263" y="3836083"/>
              <a:ext cx="1012760" cy="361957"/>
              <a:chOff x="4301" y="2964"/>
              <a:chExt cx="678" cy="239"/>
            </a:xfrm>
            <a:solidFill>
              <a:schemeClr val="accent5"/>
            </a:solidFill>
          </p:grpSpPr>
          <p:sp>
            <p:nvSpPr>
              <p:cNvPr id="64" name="Freeform 77"/>
              <p:cNvSpPr>
                <a:spLocks/>
              </p:cNvSpPr>
              <p:nvPr/>
            </p:nvSpPr>
            <p:spPr bwMode="auto">
              <a:xfrm>
                <a:off x="4301" y="2964"/>
                <a:ext cx="162" cy="171"/>
              </a:xfrm>
              <a:custGeom>
                <a:avLst/>
                <a:gdLst>
                  <a:gd name="T0" fmla="*/ 0 w 161"/>
                  <a:gd name="T1" fmla="*/ 0 h 171"/>
                  <a:gd name="T2" fmla="*/ 0 w 161"/>
                  <a:gd name="T3" fmla="*/ 0 h 171"/>
                  <a:gd name="T4" fmla="*/ 35 w 161"/>
                  <a:gd name="T5" fmla="*/ 6 h 171"/>
                  <a:gd name="T6" fmla="*/ 81 w 161"/>
                  <a:gd name="T7" fmla="*/ 51 h 171"/>
                  <a:gd name="T8" fmla="*/ 117 w 161"/>
                  <a:gd name="T9" fmla="*/ 67 h 171"/>
                  <a:gd name="T10" fmla="*/ 112 w 161"/>
                  <a:gd name="T11" fmla="*/ 79 h 171"/>
                  <a:gd name="T12" fmla="*/ 125 w 161"/>
                  <a:gd name="T13" fmla="*/ 78 h 171"/>
                  <a:gd name="T14" fmla="*/ 123 w 161"/>
                  <a:gd name="T15" fmla="*/ 95 h 171"/>
                  <a:gd name="T16" fmla="*/ 160 w 161"/>
                  <a:gd name="T17" fmla="*/ 126 h 171"/>
                  <a:gd name="T18" fmla="*/ 155 w 161"/>
                  <a:gd name="T19" fmla="*/ 169 h 171"/>
                  <a:gd name="T20" fmla="*/ 141 w 161"/>
                  <a:gd name="T21" fmla="*/ 170 h 171"/>
                  <a:gd name="T22" fmla="*/ 108 w 161"/>
                  <a:gd name="T23" fmla="*/ 145 h 171"/>
                  <a:gd name="T24" fmla="*/ 55 w 161"/>
                  <a:gd name="T25" fmla="*/ 59 h 171"/>
                  <a:gd name="T26" fmla="*/ 0 w 161"/>
                  <a:gd name="T27" fmla="*/ 0 h 171"/>
                  <a:gd name="T28" fmla="*/ 0 w 161"/>
                  <a:gd name="T29" fmla="*/ 0 h 1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1"/>
                  <a:gd name="T46" fmla="*/ 0 h 171"/>
                  <a:gd name="T47" fmla="*/ 161 w 161"/>
                  <a:gd name="T48" fmla="*/ 171 h 1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1" h="171">
                    <a:moveTo>
                      <a:pt x="0" y="0"/>
                    </a:moveTo>
                    <a:lnTo>
                      <a:pt x="0" y="0"/>
                    </a:lnTo>
                    <a:lnTo>
                      <a:pt x="35" y="6"/>
                    </a:lnTo>
                    <a:lnTo>
                      <a:pt x="81" y="51"/>
                    </a:lnTo>
                    <a:lnTo>
                      <a:pt x="117" y="67"/>
                    </a:lnTo>
                    <a:lnTo>
                      <a:pt x="112" y="79"/>
                    </a:lnTo>
                    <a:lnTo>
                      <a:pt x="125" y="78"/>
                    </a:lnTo>
                    <a:lnTo>
                      <a:pt x="123" y="95"/>
                    </a:lnTo>
                    <a:lnTo>
                      <a:pt x="160" y="126"/>
                    </a:lnTo>
                    <a:lnTo>
                      <a:pt x="155" y="169"/>
                    </a:lnTo>
                    <a:lnTo>
                      <a:pt x="141" y="170"/>
                    </a:lnTo>
                    <a:lnTo>
                      <a:pt x="108" y="145"/>
                    </a:lnTo>
                    <a:lnTo>
                      <a:pt x="55" y="59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5" name="Freeform 78"/>
              <p:cNvSpPr>
                <a:spLocks/>
              </p:cNvSpPr>
              <p:nvPr/>
            </p:nvSpPr>
            <p:spPr bwMode="auto">
              <a:xfrm>
                <a:off x="4451" y="3136"/>
                <a:ext cx="135" cy="43"/>
              </a:xfrm>
              <a:custGeom>
                <a:avLst/>
                <a:gdLst>
                  <a:gd name="T0" fmla="*/ 0 w 135"/>
                  <a:gd name="T1" fmla="*/ 12 h 43"/>
                  <a:gd name="T2" fmla="*/ 0 w 135"/>
                  <a:gd name="T3" fmla="*/ 12 h 43"/>
                  <a:gd name="T4" fmla="*/ 9 w 135"/>
                  <a:gd name="T5" fmla="*/ 0 h 43"/>
                  <a:gd name="T6" fmla="*/ 103 w 135"/>
                  <a:gd name="T7" fmla="*/ 13 h 43"/>
                  <a:gd name="T8" fmla="*/ 113 w 135"/>
                  <a:gd name="T9" fmla="*/ 24 h 43"/>
                  <a:gd name="T10" fmla="*/ 131 w 135"/>
                  <a:gd name="T11" fmla="*/ 28 h 43"/>
                  <a:gd name="T12" fmla="*/ 134 w 135"/>
                  <a:gd name="T13" fmla="*/ 42 h 43"/>
                  <a:gd name="T14" fmla="*/ 25 w 135"/>
                  <a:gd name="T15" fmla="*/ 22 h 43"/>
                  <a:gd name="T16" fmla="*/ 0 w 135"/>
                  <a:gd name="T17" fmla="*/ 12 h 43"/>
                  <a:gd name="T18" fmla="*/ 0 w 135"/>
                  <a:gd name="T19" fmla="*/ 12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"/>
                  <a:gd name="T31" fmla="*/ 0 h 43"/>
                  <a:gd name="T32" fmla="*/ 135 w 135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" h="43">
                    <a:moveTo>
                      <a:pt x="0" y="12"/>
                    </a:moveTo>
                    <a:lnTo>
                      <a:pt x="0" y="12"/>
                    </a:lnTo>
                    <a:lnTo>
                      <a:pt x="9" y="0"/>
                    </a:lnTo>
                    <a:lnTo>
                      <a:pt x="103" y="13"/>
                    </a:lnTo>
                    <a:lnTo>
                      <a:pt x="113" y="24"/>
                    </a:lnTo>
                    <a:lnTo>
                      <a:pt x="131" y="28"/>
                    </a:lnTo>
                    <a:lnTo>
                      <a:pt x="134" y="42"/>
                    </a:lnTo>
                    <a:lnTo>
                      <a:pt x="25" y="22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6" name="Freeform 79"/>
              <p:cNvSpPr>
                <a:spLocks/>
              </p:cNvSpPr>
              <p:nvPr/>
            </p:nvSpPr>
            <p:spPr bwMode="auto">
              <a:xfrm>
                <a:off x="4505" y="2983"/>
                <a:ext cx="145" cy="127"/>
              </a:xfrm>
              <a:custGeom>
                <a:avLst/>
                <a:gdLst>
                  <a:gd name="T0" fmla="*/ 0 w 145"/>
                  <a:gd name="T1" fmla="*/ 57 h 127"/>
                  <a:gd name="T2" fmla="*/ 0 w 145"/>
                  <a:gd name="T3" fmla="*/ 57 h 127"/>
                  <a:gd name="T4" fmla="*/ 9 w 145"/>
                  <a:gd name="T5" fmla="*/ 40 h 127"/>
                  <a:gd name="T6" fmla="*/ 22 w 145"/>
                  <a:gd name="T7" fmla="*/ 50 h 127"/>
                  <a:gd name="T8" fmla="*/ 65 w 145"/>
                  <a:gd name="T9" fmla="*/ 47 h 127"/>
                  <a:gd name="T10" fmla="*/ 80 w 145"/>
                  <a:gd name="T11" fmla="*/ 41 h 127"/>
                  <a:gd name="T12" fmla="*/ 100 w 145"/>
                  <a:gd name="T13" fmla="*/ 0 h 127"/>
                  <a:gd name="T14" fmla="*/ 125 w 145"/>
                  <a:gd name="T15" fmla="*/ 1 h 127"/>
                  <a:gd name="T16" fmla="*/ 119 w 145"/>
                  <a:gd name="T17" fmla="*/ 12 h 127"/>
                  <a:gd name="T18" fmla="*/ 144 w 145"/>
                  <a:gd name="T19" fmla="*/ 50 h 127"/>
                  <a:gd name="T20" fmla="*/ 131 w 145"/>
                  <a:gd name="T21" fmla="*/ 47 h 127"/>
                  <a:gd name="T22" fmla="*/ 105 w 145"/>
                  <a:gd name="T23" fmla="*/ 91 h 127"/>
                  <a:gd name="T24" fmla="*/ 102 w 145"/>
                  <a:gd name="T25" fmla="*/ 117 h 127"/>
                  <a:gd name="T26" fmla="*/ 85 w 145"/>
                  <a:gd name="T27" fmla="*/ 126 h 127"/>
                  <a:gd name="T28" fmla="*/ 59 w 145"/>
                  <a:gd name="T29" fmla="*/ 110 h 127"/>
                  <a:gd name="T30" fmla="*/ 41 w 145"/>
                  <a:gd name="T31" fmla="*/ 117 h 127"/>
                  <a:gd name="T32" fmla="*/ 39 w 145"/>
                  <a:gd name="T33" fmla="*/ 105 h 127"/>
                  <a:gd name="T34" fmla="*/ 17 w 145"/>
                  <a:gd name="T35" fmla="*/ 107 h 127"/>
                  <a:gd name="T36" fmla="*/ 0 w 145"/>
                  <a:gd name="T37" fmla="*/ 57 h 127"/>
                  <a:gd name="T38" fmla="*/ 0 w 145"/>
                  <a:gd name="T39" fmla="*/ 57 h 12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27"/>
                  <a:gd name="T62" fmla="*/ 145 w 145"/>
                  <a:gd name="T63" fmla="*/ 127 h 12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27">
                    <a:moveTo>
                      <a:pt x="0" y="57"/>
                    </a:moveTo>
                    <a:lnTo>
                      <a:pt x="0" y="57"/>
                    </a:lnTo>
                    <a:lnTo>
                      <a:pt x="9" y="40"/>
                    </a:lnTo>
                    <a:lnTo>
                      <a:pt x="22" y="50"/>
                    </a:lnTo>
                    <a:lnTo>
                      <a:pt x="65" y="47"/>
                    </a:lnTo>
                    <a:lnTo>
                      <a:pt x="80" y="41"/>
                    </a:lnTo>
                    <a:lnTo>
                      <a:pt x="100" y="0"/>
                    </a:lnTo>
                    <a:lnTo>
                      <a:pt x="125" y="1"/>
                    </a:lnTo>
                    <a:lnTo>
                      <a:pt x="119" y="12"/>
                    </a:lnTo>
                    <a:lnTo>
                      <a:pt x="144" y="50"/>
                    </a:lnTo>
                    <a:lnTo>
                      <a:pt x="131" y="47"/>
                    </a:lnTo>
                    <a:lnTo>
                      <a:pt x="105" y="91"/>
                    </a:lnTo>
                    <a:lnTo>
                      <a:pt x="102" y="117"/>
                    </a:lnTo>
                    <a:lnTo>
                      <a:pt x="85" y="126"/>
                    </a:lnTo>
                    <a:lnTo>
                      <a:pt x="59" y="110"/>
                    </a:lnTo>
                    <a:lnTo>
                      <a:pt x="41" y="117"/>
                    </a:lnTo>
                    <a:lnTo>
                      <a:pt x="39" y="105"/>
                    </a:lnTo>
                    <a:lnTo>
                      <a:pt x="17" y="107"/>
                    </a:lnTo>
                    <a:lnTo>
                      <a:pt x="0" y="57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7" name="Freeform 80"/>
              <p:cNvSpPr>
                <a:spLocks/>
              </p:cNvSpPr>
              <p:nvPr/>
            </p:nvSpPr>
            <p:spPr bwMode="auto">
              <a:xfrm>
                <a:off x="4619" y="3173"/>
                <a:ext cx="36" cy="10"/>
              </a:xfrm>
              <a:custGeom>
                <a:avLst/>
                <a:gdLst>
                  <a:gd name="T0" fmla="*/ 0 w 36"/>
                  <a:gd name="T1" fmla="*/ 2 h 10"/>
                  <a:gd name="T2" fmla="*/ 0 w 36"/>
                  <a:gd name="T3" fmla="*/ 2 h 10"/>
                  <a:gd name="T4" fmla="*/ 4 w 36"/>
                  <a:gd name="T5" fmla="*/ 9 h 10"/>
                  <a:gd name="T6" fmla="*/ 35 w 36"/>
                  <a:gd name="T7" fmla="*/ 3 h 10"/>
                  <a:gd name="T8" fmla="*/ 11 w 36"/>
                  <a:gd name="T9" fmla="*/ 0 h 10"/>
                  <a:gd name="T10" fmla="*/ 0 w 36"/>
                  <a:gd name="T11" fmla="*/ 2 h 10"/>
                  <a:gd name="T12" fmla="*/ 0 w 36"/>
                  <a:gd name="T13" fmla="*/ 2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10"/>
                  <a:gd name="T23" fmla="*/ 36 w 3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10">
                    <a:moveTo>
                      <a:pt x="0" y="2"/>
                    </a:moveTo>
                    <a:lnTo>
                      <a:pt x="0" y="2"/>
                    </a:lnTo>
                    <a:lnTo>
                      <a:pt x="4" y="9"/>
                    </a:lnTo>
                    <a:lnTo>
                      <a:pt x="35" y="3"/>
                    </a:lnTo>
                    <a:lnTo>
                      <a:pt x="11" y="0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8" name="Freeform 81"/>
              <p:cNvSpPr>
                <a:spLocks/>
              </p:cNvSpPr>
              <p:nvPr/>
            </p:nvSpPr>
            <p:spPr bwMode="auto">
              <a:xfrm>
                <a:off x="4649" y="3021"/>
                <a:ext cx="92" cy="110"/>
              </a:xfrm>
              <a:custGeom>
                <a:avLst/>
                <a:gdLst>
                  <a:gd name="T0" fmla="*/ 0 w 92"/>
                  <a:gd name="T1" fmla="*/ 65 h 110"/>
                  <a:gd name="T2" fmla="*/ 0 w 92"/>
                  <a:gd name="T3" fmla="*/ 65 h 110"/>
                  <a:gd name="T4" fmla="*/ 12 w 92"/>
                  <a:gd name="T5" fmla="*/ 85 h 110"/>
                  <a:gd name="T6" fmla="*/ 8 w 92"/>
                  <a:gd name="T7" fmla="*/ 105 h 110"/>
                  <a:gd name="T8" fmla="*/ 23 w 92"/>
                  <a:gd name="T9" fmla="*/ 109 h 110"/>
                  <a:gd name="T10" fmla="*/ 21 w 92"/>
                  <a:gd name="T11" fmla="*/ 69 h 110"/>
                  <a:gd name="T12" fmla="*/ 31 w 92"/>
                  <a:gd name="T13" fmla="*/ 65 h 110"/>
                  <a:gd name="T14" fmla="*/ 32 w 92"/>
                  <a:gd name="T15" fmla="*/ 80 h 110"/>
                  <a:gd name="T16" fmla="*/ 40 w 92"/>
                  <a:gd name="T17" fmla="*/ 98 h 110"/>
                  <a:gd name="T18" fmla="*/ 56 w 92"/>
                  <a:gd name="T19" fmla="*/ 90 h 110"/>
                  <a:gd name="T20" fmla="*/ 37 w 92"/>
                  <a:gd name="T21" fmla="*/ 53 h 110"/>
                  <a:gd name="T22" fmla="*/ 67 w 92"/>
                  <a:gd name="T23" fmla="*/ 36 h 110"/>
                  <a:gd name="T24" fmla="*/ 27 w 92"/>
                  <a:gd name="T25" fmla="*/ 47 h 110"/>
                  <a:gd name="T26" fmla="*/ 21 w 92"/>
                  <a:gd name="T27" fmla="*/ 22 h 110"/>
                  <a:gd name="T28" fmla="*/ 81 w 92"/>
                  <a:gd name="T29" fmla="*/ 20 h 110"/>
                  <a:gd name="T30" fmla="*/ 91 w 92"/>
                  <a:gd name="T31" fmla="*/ 0 h 110"/>
                  <a:gd name="T32" fmla="*/ 73 w 92"/>
                  <a:gd name="T33" fmla="*/ 12 h 110"/>
                  <a:gd name="T34" fmla="*/ 31 w 92"/>
                  <a:gd name="T35" fmla="*/ 6 h 110"/>
                  <a:gd name="T36" fmla="*/ 17 w 92"/>
                  <a:gd name="T37" fmla="*/ 15 h 110"/>
                  <a:gd name="T38" fmla="*/ 0 w 92"/>
                  <a:gd name="T39" fmla="*/ 65 h 110"/>
                  <a:gd name="T40" fmla="*/ 0 w 92"/>
                  <a:gd name="T41" fmla="*/ 65 h 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10"/>
                  <a:gd name="T65" fmla="*/ 92 w 92"/>
                  <a:gd name="T66" fmla="*/ 110 h 1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10">
                    <a:moveTo>
                      <a:pt x="0" y="65"/>
                    </a:moveTo>
                    <a:lnTo>
                      <a:pt x="0" y="65"/>
                    </a:lnTo>
                    <a:lnTo>
                      <a:pt x="12" y="85"/>
                    </a:lnTo>
                    <a:lnTo>
                      <a:pt x="8" y="105"/>
                    </a:lnTo>
                    <a:lnTo>
                      <a:pt x="23" y="109"/>
                    </a:lnTo>
                    <a:lnTo>
                      <a:pt x="21" y="69"/>
                    </a:lnTo>
                    <a:lnTo>
                      <a:pt x="31" y="65"/>
                    </a:lnTo>
                    <a:lnTo>
                      <a:pt x="32" y="80"/>
                    </a:lnTo>
                    <a:lnTo>
                      <a:pt x="40" y="98"/>
                    </a:lnTo>
                    <a:lnTo>
                      <a:pt x="56" y="90"/>
                    </a:lnTo>
                    <a:lnTo>
                      <a:pt x="37" y="53"/>
                    </a:lnTo>
                    <a:lnTo>
                      <a:pt x="67" y="36"/>
                    </a:lnTo>
                    <a:lnTo>
                      <a:pt x="27" y="47"/>
                    </a:lnTo>
                    <a:lnTo>
                      <a:pt x="21" y="22"/>
                    </a:lnTo>
                    <a:lnTo>
                      <a:pt x="81" y="20"/>
                    </a:lnTo>
                    <a:lnTo>
                      <a:pt x="91" y="0"/>
                    </a:lnTo>
                    <a:lnTo>
                      <a:pt x="73" y="12"/>
                    </a:lnTo>
                    <a:lnTo>
                      <a:pt x="31" y="6"/>
                    </a:lnTo>
                    <a:lnTo>
                      <a:pt x="17" y="15"/>
                    </a:lnTo>
                    <a:lnTo>
                      <a:pt x="0" y="65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9" name="Freeform 82"/>
              <p:cNvSpPr>
                <a:spLocks/>
              </p:cNvSpPr>
              <p:nvPr/>
            </p:nvSpPr>
            <p:spPr bwMode="auto">
              <a:xfrm>
                <a:off x="4721" y="3174"/>
                <a:ext cx="51" cy="29"/>
              </a:xfrm>
              <a:custGeom>
                <a:avLst/>
                <a:gdLst>
                  <a:gd name="T0" fmla="*/ 0 w 51"/>
                  <a:gd name="T1" fmla="*/ 16 h 29"/>
                  <a:gd name="T2" fmla="*/ 0 w 51"/>
                  <a:gd name="T3" fmla="*/ 16 h 29"/>
                  <a:gd name="T4" fmla="*/ 2 w 51"/>
                  <a:gd name="T5" fmla="*/ 28 h 29"/>
                  <a:gd name="T6" fmla="*/ 50 w 51"/>
                  <a:gd name="T7" fmla="*/ 0 h 29"/>
                  <a:gd name="T8" fmla="*/ 14 w 51"/>
                  <a:gd name="T9" fmla="*/ 8 h 29"/>
                  <a:gd name="T10" fmla="*/ 0 w 51"/>
                  <a:gd name="T11" fmla="*/ 16 h 29"/>
                  <a:gd name="T12" fmla="*/ 0 w 51"/>
                  <a:gd name="T13" fmla="*/ 16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29"/>
                  <a:gd name="T23" fmla="*/ 51 w 51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29">
                    <a:moveTo>
                      <a:pt x="0" y="16"/>
                    </a:moveTo>
                    <a:lnTo>
                      <a:pt x="0" y="16"/>
                    </a:lnTo>
                    <a:lnTo>
                      <a:pt x="2" y="28"/>
                    </a:lnTo>
                    <a:lnTo>
                      <a:pt x="50" y="0"/>
                    </a:lnTo>
                    <a:lnTo>
                      <a:pt x="14" y="8"/>
                    </a:lnTo>
                    <a:lnTo>
                      <a:pt x="0" y="16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0" name="Freeform 83"/>
              <p:cNvSpPr>
                <a:spLocks/>
              </p:cNvSpPr>
              <p:nvPr/>
            </p:nvSpPr>
            <p:spPr bwMode="auto">
              <a:xfrm>
                <a:off x="4774" y="3015"/>
                <a:ext cx="19" cy="45"/>
              </a:xfrm>
              <a:custGeom>
                <a:avLst/>
                <a:gdLst>
                  <a:gd name="T0" fmla="*/ 0 w 19"/>
                  <a:gd name="T1" fmla="*/ 15 h 45"/>
                  <a:gd name="T2" fmla="*/ 0 w 19"/>
                  <a:gd name="T3" fmla="*/ 15 h 45"/>
                  <a:gd name="T4" fmla="*/ 4 w 19"/>
                  <a:gd name="T5" fmla="*/ 36 h 45"/>
                  <a:gd name="T6" fmla="*/ 14 w 19"/>
                  <a:gd name="T7" fmla="*/ 44 h 45"/>
                  <a:gd name="T8" fmla="*/ 8 w 19"/>
                  <a:gd name="T9" fmla="*/ 26 h 45"/>
                  <a:gd name="T10" fmla="*/ 18 w 19"/>
                  <a:gd name="T11" fmla="*/ 23 h 45"/>
                  <a:gd name="T12" fmla="*/ 17 w 19"/>
                  <a:gd name="T13" fmla="*/ 9 h 45"/>
                  <a:gd name="T14" fmla="*/ 4 w 19"/>
                  <a:gd name="T15" fmla="*/ 18 h 45"/>
                  <a:gd name="T16" fmla="*/ 9 w 19"/>
                  <a:gd name="T17" fmla="*/ 0 h 45"/>
                  <a:gd name="T18" fmla="*/ 0 w 19"/>
                  <a:gd name="T19" fmla="*/ 15 h 45"/>
                  <a:gd name="T20" fmla="*/ 0 w 19"/>
                  <a:gd name="T21" fmla="*/ 15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45"/>
                  <a:gd name="T35" fmla="*/ 19 w 19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45">
                    <a:moveTo>
                      <a:pt x="0" y="15"/>
                    </a:moveTo>
                    <a:lnTo>
                      <a:pt x="0" y="15"/>
                    </a:lnTo>
                    <a:lnTo>
                      <a:pt x="4" y="36"/>
                    </a:lnTo>
                    <a:lnTo>
                      <a:pt x="14" y="44"/>
                    </a:lnTo>
                    <a:lnTo>
                      <a:pt x="8" y="26"/>
                    </a:lnTo>
                    <a:lnTo>
                      <a:pt x="18" y="23"/>
                    </a:lnTo>
                    <a:lnTo>
                      <a:pt x="17" y="9"/>
                    </a:lnTo>
                    <a:lnTo>
                      <a:pt x="4" y="18"/>
                    </a:lnTo>
                    <a:lnTo>
                      <a:pt x="9" y="0"/>
                    </a:lnTo>
                    <a:lnTo>
                      <a:pt x="0" y="15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1" name="Freeform 84"/>
              <p:cNvSpPr>
                <a:spLocks/>
              </p:cNvSpPr>
              <p:nvPr/>
            </p:nvSpPr>
            <p:spPr bwMode="auto">
              <a:xfrm>
                <a:off x="4782" y="3088"/>
                <a:ext cx="38" cy="18"/>
              </a:xfrm>
              <a:custGeom>
                <a:avLst/>
                <a:gdLst>
                  <a:gd name="T0" fmla="*/ 0 w 42"/>
                  <a:gd name="T1" fmla="*/ 5 h 15"/>
                  <a:gd name="T2" fmla="*/ 0 w 42"/>
                  <a:gd name="T3" fmla="*/ 5 h 15"/>
                  <a:gd name="T4" fmla="*/ 23 w 42"/>
                  <a:gd name="T5" fmla="*/ 0 h 15"/>
                  <a:gd name="T6" fmla="*/ 41 w 42"/>
                  <a:gd name="T7" fmla="*/ 14 h 15"/>
                  <a:gd name="T8" fmla="*/ 0 w 42"/>
                  <a:gd name="T9" fmla="*/ 5 h 15"/>
                  <a:gd name="T10" fmla="*/ 0 w 42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5"/>
                  <a:gd name="T20" fmla="*/ 42 w 4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5">
                    <a:moveTo>
                      <a:pt x="0" y="5"/>
                    </a:moveTo>
                    <a:lnTo>
                      <a:pt x="0" y="5"/>
                    </a:lnTo>
                    <a:lnTo>
                      <a:pt x="23" y="0"/>
                    </a:lnTo>
                    <a:lnTo>
                      <a:pt x="41" y="14"/>
                    </a:lnTo>
                    <a:lnTo>
                      <a:pt x="0" y="5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2" name="Freeform 85"/>
              <p:cNvSpPr>
                <a:spLocks/>
              </p:cNvSpPr>
              <p:nvPr/>
            </p:nvSpPr>
            <p:spPr bwMode="auto">
              <a:xfrm>
                <a:off x="4824" y="3052"/>
                <a:ext cx="155" cy="131"/>
              </a:xfrm>
              <a:custGeom>
                <a:avLst/>
                <a:gdLst>
                  <a:gd name="T0" fmla="*/ 0 w 155"/>
                  <a:gd name="T1" fmla="*/ 17 h 131"/>
                  <a:gd name="T2" fmla="*/ 0 w 155"/>
                  <a:gd name="T3" fmla="*/ 17 h 131"/>
                  <a:gd name="T4" fmla="*/ 24 w 155"/>
                  <a:gd name="T5" fmla="*/ 29 h 131"/>
                  <a:gd name="T6" fmla="*/ 46 w 155"/>
                  <a:gd name="T7" fmla="*/ 26 h 131"/>
                  <a:gd name="T8" fmla="*/ 16 w 155"/>
                  <a:gd name="T9" fmla="*/ 36 h 131"/>
                  <a:gd name="T10" fmla="*/ 31 w 155"/>
                  <a:gd name="T11" fmla="*/ 56 h 131"/>
                  <a:gd name="T12" fmla="*/ 44 w 155"/>
                  <a:gd name="T13" fmla="*/ 38 h 131"/>
                  <a:gd name="T14" fmla="*/ 54 w 155"/>
                  <a:gd name="T15" fmla="*/ 56 h 131"/>
                  <a:gd name="T16" fmla="*/ 108 w 155"/>
                  <a:gd name="T17" fmla="*/ 76 h 131"/>
                  <a:gd name="T18" fmla="*/ 121 w 155"/>
                  <a:gd name="T19" fmla="*/ 107 h 131"/>
                  <a:gd name="T20" fmla="*/ 111 w 155"/>
                  <a:gd name="T21" fmla="*/ 106 h 131"/>
                  <a:gd name="T22" fmla="*/ 102 w 155"/>
                  <a:gd name="T23" fmla="*/ 121 h 131"/>
                  <a:gd name="T24" fmla="*/ 135 w 155"/>
                  <a:gd name="T25" fmla="*/ 114 h 131"/>
                  <a:gd name="T26" fmla="*/ 154 w 155"/>
                  <a:gd name="T27" fmla="*/ 130 h 131"/>
                  <a:gd name="T28" fmla="*/ 152 w 155"/>
                  <a:gd name="T29" fmla="*/ 34 h 131"/>
                  <a:gd name="T30" fmla="*/ 104 w 155"/>
                  <a:gd name="T31" fmla="*/ 17 h 131"/>
                  <a:gd name="T32" fmla="*/ 66 w 155"/>
                  <a:gd name="T33" fmla="*/ 45 h 131"/>
                  <a:gd name="T34" fmla="*/ 51 w 155"/>
                  <a:gd name="T35" fmla="*/ 30 h 131"/>
                  <a:gd name="T36" fmla="*/ 46 w 155"/>
                  <a:gd name="T37" fmla="*/ 7 h 131"/>
                  <a:gd name="T38" fmla="*/ 24 w 155"/>
                  <a:gd name="T39" fmla="*/ 0 h 131"/>
                  <a:gd name="T40" fmla="*/ 0 w 155"/>
                  <a:gd name="T41" fmla="*/ 17 h 131"/>
                  <a:gd name="T42" fmla="*/ 0 w 155"/>
                  <a:gd name="T43" fmla="*/ 17 h 1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5"/>
                  <a:gd name="T67" fmla="*/ 0 h 131"/>
                  <a:gd name="T68" fmla="*/ 155 w 155"/>
                  <a:gd name="T69" fmla="*/ 131 h 1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5" h="131">
                    <a:moveTo>
                      <a:pt x="0" y="17"/>
                    </a:moveTo>
                    <a:lnTo>
                      <a:pt x="0" y="17"/>
                    </a:lnTo>
                    <a:lnTo>
                      <a:pt x="24" y="29"/>
                    </a:lnTo>
                    <a:lnTo>
                      <a:pt x="46" y="26"/>
                    </a:lnTo>
                    <a:lnTo>
                      <a:pt x="16" y="36"/>
                    </a:lnTo>
                    <a:lnTo>
                      <a:pt x="31" y="56"/>
                    </a:lnTo>
                    <a:lnTo>
                      <a:pt x="44" y="38"/>
                    </a:lnTo>
                    <a:lnTo>
                      <a:pt x="54" y="56"/>
                    </a:lnTo>
                    <a:lnTo>
                      <a:pt x="108" y="76"/>
                    </a:lnTo>
                    <a:lnTo>
                      <a:pt x="121" y="107"/>
                    </a:lnTo>
                    <a:lnTo>
                      <a:pt x="111" y="106"/>
                    </a:lnTo>
                    <a:lnTo>
                      <a:pt x="102" y="121"/>
                    </a:lnTo>
                    <a:lnTo>
                      <a:pt x="135" y="114"/>
                    </a:lnTo>
                    <a:lnTo>
                      <a:pt x="154" y="130"/>
                    </a:lnTo>
                    <a:lnTo>
                      <a:pt x="152" y="34"/>
                    </a:lnTo>
                    <a:lnTo>
                      <a:pt x="104" y="17"/>
                    </a:lnTo>
                    <a:lnTo>
                      <a:pt x="66" y="45"/>
                    </a:lnTo>
                    <a:lnTo>
                      <a:pt x="51" y="30"/>
                    </a:lnTo>
                    <a:lnTo>
                      <a:pt x="46" y="7"/>
                    </a:lnTo>
                    <a:lnTo>
                      <a:pt x="24" y="0"/>
                    </a:lnTo>
                    <a:lnTo>
                      <a:pt x="0" y="17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3" name="Freeform 86"/>
              <p:cNvSpPr>
                <a:spLocks/>
              </p:cNvSpPr>
              <p:nvPr/>
            </p:nvSpPr>
            <p:spPr bwMode="auto">
              <a:xfrm>
                <a:off x="4830" y="3154"/>
                <a:ext cx="4" cy="15"/>
              </a:xfrm>
              <a:custGeom>
                <a:avLst/>
                <a:gdLst>
                  <a:gd name="T0" fmla="*/ 0 w 7"/>
                  <a:gd name="T1" fmla="*/ 10 h 11"/>
                  <a:gd name="T2" fmla="*/ 0 w 7"/>
                  <a:gd name="T3" fmla="*/ 10 h 11"/>
                  <a:gd name="T4" fmla="*/ 4 w 7"/>
                  <a:gd name="T5" fmla="*/ 0 h 11"/>
                  <a:gd name="T6" fmla="*/ 6 w 7"/>
                  <a:gd name="T7" fmla="*/ 5 h 11"/>
                  <a:gd name="T8" fmla="*/ 0 w 7"/>
                  <a:gd name="T9" fmla="*/ 10 h 11"/>
                  <a:gd name="T10" fmla="*/ 0 w 7"/>
                  <a:gd name="T11" fmla="*/ 1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1"/>
                  <a:gd name="T20" fmla="*/ 7 w 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1">
                    <a:moveTo>
                      <a:pt x="0" y="10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6" y="5"/>
                    </a:lnTo>
                    <a:lnTo>
                      <a:pt x="0" y="1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74" name="Freeform 87"/>
            <p:cNvSpPr>
              <a:spLocks/>
            </p:cNvSpPr>
            <p:nvPr/>
          </p:nvSpPr>
          <p:spPr bwMode="auto">
            <a:xfrm>
              <a:off x="5345311" y="3008908"/>
              <a:ext cx="422275" cy="373063"/>
            </a:xfrm>
            <a:custGeom>
              <a:avLst/>
              <a:gdLst>
                <a:gd name="T0" fmla="*/ 0 w 282"/>
                <a:gd name="T1" fmla="*/ 2147483647 h 246"/>
                <a:gd name="T2" fmla="*/ 0 w 282"/>
                <a:gd name="T3" fmla="*/ 2147483647 h 246"/>
                <a:gd name="T4" fmla="*/ 2147483647 w 282"/>
                <a:gd name="T5" fmla="*/ 0 h 246"/>
                <a:gd name="T6" fmla="*/ 2147483647 w 282"/>
                <a:gd name="T7" fmla="*/ 2147483647 h 246"/>
                <a:gd name="T8" fmla="*/ 2147483647 w 282"/>
                <a:gd name="T9" fmla="*/ 2147483647 h 246"/>
                <a:gd name="T10" fmla="*/ 2147483647 w 282"/>
                <a:gd name="T11" fmla="*/ 2147483647 h 246"/>
                <a:gd name="T12" fmla="*/ 2147483647 w 282"/>
                <a:gd name="T13" fmla="*/ 2147483647 h 246"/>
                <a:gd name="T14" fmla="*/ 2147483647 w 282"/>
                <a:gd name="T15" fmla="*/ 2147483647 h 246"/>
                <a:gd name="T16" fmla="*/ 2147483647 w 282"/>
                <a:gd name="T17" fmla="*/ 2147483647 h 246"/>
                <a:gd name="T18" fmla="*/ 2147483647 w 282"/>
                <a:gd name="T19" fmla="*/ 2147483647 h 246"/>
                <a:gd name="T20" fmla="*/ 2147483647 w 282"/>
                <a:gd name="T21" fmla="*/ 2147483647 h 246"/>
                <a:gd name="T22" fmla="*/ 2147483647 w 282"/>
                <a:gd name="T23" fmla="*/ 2147483647 h 246"/>
                <a:gd name="T24" fmla="*/ 2147483647 w 282"/>
                <a:gd name="T25" fmla="*/ 2147483647 h 246"/>
                <a:gd name="T26" fmla="*/ 2147483647 w 282"/>
                <a:gd name="T27" fmla="*/ 2147483647 h 246"/>
                <a:gd name="T28" fmla="*/ 2147483647 w 282"/>
                <a:gd name="T29" fmla="*/ 2147483647 h 246"/>
                <a:gd name="T30" fmla="*/ 2147483647 w 282"/>
                <a:gd name="T31" fmla="*/ 2147483647 h 246"/>
                <a:gd name="T32" fmla="*/ 2147483647 w 282"/>
                <a:gd name="T33" fmla="*/ 2147483647 h 246"/>
                <a:gd name="T34" fmla="*/ 2147483647 w 282"/>
                <a:gd name="T35" fmla="*/ 2147483647 h 246"/>
                <a:gd name="T36" fmla="*/ 2147483647 w 282"/>
                <a:gd name="T37" fmla="*/ 2147483647 h 246"/>
                <a:gd name="T38" fmla="*/ 2147483647 w 282"/>
                <a:gd name="T39" fmla="*/ 2147483647 h 246"/>
                <a:gd name="T40" fmla="*/ 2147483647 w 282"/>
                <a:gd name="T41" fmla="*/ 2147483647 h 246"/>
                <a:gd name="T42" fmla="*/ 2147483647 w 282"/>
                <a:gd name="T43" fmla="*/ 2147483647 h 246"/>
                <a:gd name="T44" fmla="*/ 2147483647 w 282"/>
                <a:gd name="T45" fmla="*/ 2147483647 h 246"/>
                <a:gd name="T46" fmla="*/ 2147483647 w 282"/>
                <a:gd name="T47" fmla="*/ 2147483647 h 246"/>
                <a:gd name="T48" fmla="*/ 2147483647 w 282"/>
                <a:gd name="T49" fmla="*/ 2147483647 h 246"/>
                <a:gd name="T50" fmla="*/ 2147483647 w 282"/>
                <a:gd name="T51" fmla="*/ 2147483647 h 246"/>
                <a:gd name="T52" fmla="*/ 2147483647 w 282"/>
                <a:gd name="T53" fmla="*/ 2147483647 h 246"/>
                <a:gd name="T54" fmla="*/ 2147483647 w 282"/>
                <a:gd name="T55" fmla="*/ 2147483647 h 246"/>
                <a:gd name="T56" fmla="*/ 2147483647 w 282"/>
                <a:gd name="T57" fmla="*/ 2147483647 h 246"/>
                <a:gd name="T58" fmla="*/ 2147483647 w 282"/>
                <a:gd name="T59" fmla="*/ 2147483647 h 246"/>
                <a:gd name="T60" fmla="*/ 2147483647 w 282"/>
                <a:gd name="T61" fmla="*/ 2147483647 h 246"/>
                <a:gd name="T62" fmla="*/ 2147483647 w 282"/>
                <a:gd name="T63" fmla="*/ 2147483647 h 246"/>
                <a:gd name="T64" fmla="*/ 0 w 282"/>
                <a:gd name="T65" fmla="*/ 2147483647 h 246"/>
                <a:gd name="T66" fmla="*/ 0 w 282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2"/>
                <a:gd name="T103" fmla="*/ 0 h 246"/>
                <a:gd name="T104" fmla="*/ 282 w 282"/>
                <a:gd name="T105" fmla="*/ 246 h 2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2" h="246">
                  <a:moveTo>
                    <a:pt x="0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29" y="19"/>
                  </a:lnTo>
                  <a:lnTo>
                    <a:pt x="56" y="4"/>
                  </a:lnTo>
                  <a:lnTo>
                    <a:pt x="59" y="18"/>
                  </a:lnTo>
                  <a:lnTo>
                    <a:pt x="71" y="23"/>
                  </a:lnTo>
                  <a:lnTo>
                    <a:pt x="74" y="39"/>
                  </a:lnTo>
                  <a:lnTo>
                    <a:pt x="112" y="56"/>
                  </a:lnTo>
                  <a:lnTo>
                    <a:pt x="148" y="51"/>
                  </a:lnTo>
                  <a:lnTo>
                    <a:pt x="144" y="42"/>
                  </a:lnTo>
                  <a:lnTo>
                    <a:pt x="191" y="26"/>
                  </a:lnTo>
                  <a:lnTo>
                    <a:pt x="251" y="54"/>
                  </a:lnTo>
                  <a:lnTo>
                    <a:pt x="252" y="69"/>
                  </a:lnTo>
                  <a:lnTo>
                    <a:pt x="242" y="97"/>
                  </a:lnTo>
                  <a:lnTo>
                    <a:pt x="244" y="137"/>
                  </a:lnTo>
                  <a:lnTo>
                    <a:pt x="259" y="149"/>
                  </a:lnTo>
                  <a:lnTo>
                    <a:pt x="248" y="169"/>
                  </a:lnTo>
                  <a:lnTo>
                    <a:pt x="281" y="214"/>
                  </a:lnTo>
                  <a:lnTo>
                    <a:pt x="258" y="245"/>
                  </a:lnTo>
                  <a:lnTo>
                    <a:pt x="196" y="235"/>
                  </a:lnTo>
                  <a:lnTo>
                    <a:pt x="182" y="215"/>
                  </a:lnTo>
                  <a:lnTo>
                    <a:pt x="139" y="222"/>
                  </a:lnTo>
                  <a:lnTo>
                    <a:pt x="108" y="202"/>
                  </a:lnTo>
                  <a:lnTo>
                    <a:pt x="86" y="164"/>
                  </a:lnTo>
                  <a:lnTo>
                    <a:pt x="70" y="159"/>
                  </a:lnTo>
                  <a:lnTo>
                    <a:pt x="66" y="166"/>
                  </a:lnTo>
                  <a:lnTo>
                    <a:pt x="46" y="128"/>
                  </a:lnTo>
                  <a:lnTo>
                    <a:pt x="19" y="105"/>
                  </a:lnTo>
                  <a:lnTo>
                    <a:pt x="32" y="69"/>
                  </a:lnTo>
                  <a:lnTo>
                    <a:pt x="20" y="65"/>
                  </a:lnTo>
                  <a:lnTo>
                    <a:pt x="10" y="46"/>
                  </a:lnTo>
                  <a:lnTo>
                    <a:pt x="0" y="8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75" name="Group 88"/>
            <p:cNvGrpSpPr>
              <a:grpSpLocks/>
            </p:cNvGrpSpPr>
            <p:nvPr/>
          </p:nvGrpSpPr>
          <p:grpSpPr bwMode="auto">
            <a:xfrm>
              <a:off x="4526179" y="2808895"/>
              <a:ext cx="260351" cy="284164"/>
              <a:chOff x="3001" y="2288"/>
              <a:chExt cx="174" cy="187"/>
            </a:xfrm>
            <a:solidFill>
              <a:schemeClr val="accent5"/>
            </a:solidFill>
          </p:grpSpPr>
          <p:sp>
            <p:nvSpPr>
              <p:cNvPr id="76" name="Freeform 89"/>
              <p:cNvSpPr>
                <a:spLocks/>
              </p:cNvSpPr>
              <p:nvPr/>
            </p:nvSpPr>
            <p:spPr bwMode="auto">
              <a:xfrm>
                <a:off x="3001" y="2288"/>
                <a:ext cx="174" cy="166"/>
              </a:xfrm>
              <a:custGeom>
                <a:avLst/>
                <a:gdLst>
                  <a:gd name="T0" fmla="*/ 0 w 174"/>
                  <a:gd name="T1" fmla="*/ 41 h 166"/>
                  <a:gd name="T2" fmla="*/ 0 w 174"/>
                  <a:gd name="T3" fmla="*/ 41 h 166"/>
                  <a:gd name="T4" fmla="*/ 5 w 174"/>
                  <a:gd name="T5" fmla="*/ 22 h 166"/>
                  <a:gd name="T6" fmla="*/ 25 w 174"/>
                  <a:gd name="T7" fmla="*/ 13 h 166"/>
                  <a:gd name="T8" fmla="*/ 34 w 174"/>
                  <a:gd name="T9" fmla="*/ 22 h 166"/>
                  <a:gd name="T10" fmla="*/ 55 w 174"/>
                  <a:gd name="T11" fmla="*/ 4 h 166"/>
                  <a:gd name="T12" fmla="*/ 77 w 174"/>
                  <a:gd name="T13" fmla="*/ 0 h 166"/>
                  <a:gd name="T14" fmla="*/ 103 w 174"/>
                  <a:gd name="T15" fmla="*/ 12 h 166"/>
                  <a:gd name="T16" fmla="*/ 103 w 174"/>
                  <a:gd name="T17" fmla="*/ 30 h 166"/>
                  <a:gd name="T18" fmla="*/ 83 w 174"/>
                  <a:gd name="T19" fmla="*/ 33 h 166"/>
                  <a:gd name="T20" fmla="*/ 85 w 174"/>
                  <a:gd name="T21" fmla="*/ 55 h 166"/>
                  <a:gd name="T22" fmla="*/ 117 w 174"/>
                  <a:gd name="T23" fmla="*/ 92 h 166"/>
                  <a:gd name="T24" fmla="*/ 137 w 174"/>
                  <a:gd name="T25" fmla="*/ 95 h 166"/>
                  <a:gd name="T26" fmla="*/ 136 w 174"/>
                  <a:gd name="T27" fmla="*/ 102 h 166"/>
                  <a:gd name="T28" fmla="*/ 173 w 174"/>
                  <a:gd name="T29" fmla="*/ 127 h 166"/>
                  <a:gd name="T30" fmla="*/ 147 w 174"/>
                  <a:gd name="T31" fmla="*/ 123 h 166"/>
                  <a:gd name="T32" fmla="*/ 153 w 174"/>
                  <a:gd name="T33" fmla="*/ 147 h 166"/>
                  <a:gd name="T34" fmla="*/ 137 w 174"/>
                  <a:gd name="T35" fmla="*/ 165 h 166"/>
                  <a:gd name="T36" fmla="*/ 130 w 174"/>
                  <a:gd name="T37" fmla="*/ 128 h 166"/>
                  <a:gd name="T38" fmla="*/ 66 w 174"/>
                  <a:gd name="T39" fmla="*/ 86 h 166"/>
                  <a:gd name="T40" fmla="*/ 51 w 174"/>
                  <a:gd name="T41" fmla="*/ 59 h 166"/>
                  <a:gd name="T42" fmla="*/ 30 w 174"/>
                  <a:gd name="T43" fmla="*/ 50 h 166"/>
                  <a:gd name="T44" fmla="*/ 11 w 174"/>
                  <a:gd name="T45" fmla="*/ 61 h 166"/>
                  <a:gd name="T46" fmla="*/ 0 w 174"/>
                  <a:gd name="T47" fmla="*/ 41 h 166"/>
                  <a:gd name="T48" fmla="*/ 0 w 174"/>
                  <a:gd name="T49" fmla="*/ 41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4"/>
                  <a:gd name="T76" fmla="*/ 0 h 166"/>
                  <a:gd name="T77" fmla="*/ 174 w 174"/>
                  <a:gd name="T78" fmla="*/ 166 h 1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4" h="166">
                    <a:moveTo>
                      <a:pt x="0" y="41"/>
                    </a:moveTo>
                    <a:lnTo>
                      <a:pt x="0" y="41"/>
                    </a:lnTo>
                    <a:lnTo>
                      <a:pt x="5" y="22"/>
                    </a:lnTo>
                    <a:lnTo>
                      <a:pt x="25" y="13"/>
                    </a:lnTo>
                    <a:lnTo>
                      <a:pt x="34" y="22"/>
                    </a:lnTo>
                    <a:lnTo>
                      <a:pt x="55" y="4"/>
                    </a:lnTo>
                    <a:lnTo>
                      <a:pt x="77" y="0"/>
                    </a:lnTo>
                    <a:lnTo>
                      <a:pt x="103" y="12"/>
                    </a:lnTo>
                    <a:lnTo>
                      <a:pt x="103" y="30"/>
                    </a:lnTo>
                    <a:lnTo>
                      <a:pt x="83" y="33"/>
                    </a:lnTo>
                    <a:lnTo>
                      <a:pt x="85" y="55"/>
                    </a:lnTo>
                    <a:lnTo>
                      <a:pt x="117" y="92"/>
                    </a:lnTo>
                    <a:lnTo>
                      <a:pt x="137" y="95"/>
                    </a:lnTo>
                    <a:lnTo>
                      <a:pt x="136" y="102"/>
                    </a:lnTo>
                    <a:lnTo>
                      <a:pt x="173" y="127"/>
                    </a:lnTo>
                    <a:lnTo>
                      <a:pt x="147" y="123"/>
                    </a:lnTo>
                    <a:lnTo>
                      <a:pt x="153" y="147"/>
                    </a:lnTo>
                    <a:lnTo>
                      <a:pt x="137" y="165"/>
                    </a:lnTo>
                    <a:lnTo>
                      <a:pt x="130" y="128"/>
                    </a:lnTo>
                    <a:lnTo>
                      <a:pt x="66" y="86"/>
                    </a:lnTo>
                    <a:lnTo>
                      <a:pt x="51" y="59"/>
                    </a:lnTo>
                    <a:lnTo>
                      <a:pt x="30" y="50"/>
                    </a:lnTo>
                    <a:lnTo>
                      <a:pt x="11" y="61"/>
                    </a:lnTo>
                    <a:lnTo>
                      <a:pt x="0" y="41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Freeform 90"/>
              <p:cNvSpPr>
                <a:spLocks/>
              </p:cNvSpPr>
              <p:nvPr/>
            </p:nvSpPr>
            <p:spPr bwMode="auto">
              <a:xfrm>
                <a:off x="3024" y="2394"/>
                <a:ext cx="21" cy="42"/>
              </a:xfrm>
              <a:custGeom>
                <a:avLst/>
                <a:gdLst>
                  <a:gd name="T0" fmla="*/ 0 w 21"/>
                  <a:gd name="T1" fmla="*/ 6 h 42"/>
                  <a:gd name="T2" fmla="*/ 0 w 21"/>
                  <a:gd name="T3" fmla="*/ 6 h 42"/>
                  <a:gd name="T4" fmla="*/ 3 w 21"/>
                  <a:gd name="T5" fmla="*/ 38 h 42"/>
                  <a:gd name="T6" fmla="*/ 12 w 21"/>
                  <a:gd name="T7" fmla="*/ 41 h 42"/>
                  <a:gd name="T8" fmla="*/ 20 w 21"/>
                  <a:gd name="T9" fmla="*/ 16 h 42"/>
                  <a:gd name="T10" fmla="*/ 13 w 21"/>
                  <a:gd name="T11" fmla="*/ 0 h 42"/>
                  <a:gd name="T12" fmla="*/ 0 w 21"/>
                  <a:gd name="T13" fmla="*/ 6 h 42"/>
                  <a:gd name="T14" fmla="*/ 0 w 21"/>
                  <a:gd name="T15" fmla="*/ 6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42"/>
                  <a:gd name="T26" fmla="*/ 21 w 21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42">
                    <a:moveTo>
                      <a:pt x="0" y="6"/>
                    </a:moveTo>
                    <a:lnTo>
                      <a:pt x="0" y="6"/>
                    </a:lnTo>
                    <a:lnTo>
                      <a:pt x="3" y="38"/>
                    </a:lnTo>
                    <a:lnTo>
                      <a:pt x="12" y="41"/>
                    </a:lnTo>
                    <a:lnTo>
                      <a:pt x="20" y="16"/>
                    </a:lnTo>
                    <a:lnTo>
                      <a:pt x="13" y="0"/>
                    </a:lnTo>
                    <a:lnTo>
                      <a:pt x="0" y="6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Freeform 91"/>
              <p:cNvSpPr>
                <a:spLocks/>
              </p:cNvSpPr>
              <p:nvPr/>
            </p:nvSpPr>
            <p:spPr bwMode="auto">
              <a:xfrm>
                <a:off x="3087" y="2448"/>
                <a:ext cx="45" cy="27"/>
              </a:xfrm>
              <a:custGeom>
                <a:avLst/>
                <a:gdLst>
                  <a:gd name="T0" fmla="*/ 0 w 45"/>
                  <a:gd name="T1" fmla="*/ 6 h 27"/>
                  <a:gd name="T2" fmla="*/ 0 w 45"/>
                  <a:gd name="T3" fmla="*/ 6 h 27"/>
                  <a:gd name="T4" fmla="*/ 37 w 45"/>
                  <a:gd name="T5" fmla="*/ 26 h 27"/>
                  <a:gd name="T6" fmla="*/ 44 w 45"/>
                  <a:gd name="T7" fmla="*/ 0 h 27"/>
                  <a:gd name="T8" fmla="*/ 0 w 45"/>
                  <a:gd name="T9" fmla="*/ 6 h 27"/>
                  <a:gd name="T10" fmla="*/ 0 w 45"/>
                  <a:gd name="T11" fmla="*/ 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27"/>
                  <a:gd name="T20" fmla="*/ 45 w 45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27">
                    <a:moveTo>
                      <a:pt x="0" y="6"/>
                    </a:moveTo>
                    <a:lnTo>
                      <a:pt x="0" y="6"/>
                    </a:lnTo>
                    <a:lnTo>
                      <a:pt x="37" y="26"/>
                    </a:lnTo>
                    <a:lnTo>
                      <a:pt x="44" y="0"/>
                    </a:lnTo>
                    <a:lnTo>
                      <a:pt x="0" y="6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9" name="Freeform 92"/>
            <p:cNvSpPr>
              <a:spLocks/>
            </p:cNvSpPr>
            <p:nvPr/>
          </p:nvSpPr>
          <p:spPr bwMode="auto">
            <a:xfrm>
              <a:off x="6577211" y="3445471"/>
              <a:ext cx="160338" cy="190500"/>
            </a:xfrm>
            <a:custGeom>
              <a:avLst/>
              <a:gdLst>
                <a:gd name="T0" fmla="*/ 0 w 107"/>
                <a:gd name="T1" fmla="*/ 2147483647 h 126"/>
                <a:gd name="T2" fmla="*/ 0 w 107"/>
                <a:gd name="T3" fmla="*/ 2147483647 h 126"/>
                <a:gd name="T4" fmla="*/ 2147483647 w 107"/>
                <a:gd name="T5" fmla="*/ 2147483647 h 126"/>
                <a:gd name="T6" fmla="*/ 2147483647 w 107"/>
                <a:gd name="T7" fmla="*/ 2147483647 h 126"/>
                <a:gd name="T8" fmla="*/ 2147483647 w 107"/>
                <a:gd name="T9" fmla="*/ 2147483647 h 126"/>
                <a:gd name="T10" fmla="*/ 2147483647 w 107"/>
                <a:gd name="T11" fmla="*/ 2147483647 h 126"/>
                <a:gd name="T12" fmla="*/ 2147483647 w 107"/>
                <a:gd name="T13" fmla="*/ 2147483647 h 126"/>
                <a:gd name="T14" fmla="*/ 2147483647 w 107"/>
                <a:gd name="T15" fmla="*/ 2147483647 h 126"/>
                <a:gd name="T16" fmla="*/ 2147483647 w 107"/>
                <a:gd name="T17" fmla="*/ 2147483647 h 126"/>
                <a:gd name="T18" fmla="*/ 2147483647 w 107"/>
                <a:gd name="T19" fmla="*/ 2147483647 h 126"/>
                <a:gd name="T20" fmla="*/ 2147483647 w 107"/>
                <a:gd name="T21" fmla="*/ 2147483647 h 126"/>
                <a:gd name="T22" fmla="*/ 2147483647 w 107"/>
                <a:gd name="T23" fmla="*/ 2147483647 h 126"/>
                <a:gd name="T24" fmla="*/ 2147483647 w 107"/>
                <a:gd name="T25" fmla="*/ 2147483647 h 126"/>
                <a:gd name="T26" fmla="*/ 2147483647 w 107"/>
                <a:gd name="T27" fmla="*/ 0 h 126"/>
                <a:gd name="T28" fmla="*/ 2147483647 w 107"/>
                <a:gd name="T29" fmla="*/ 2147483647 h 126"/>
                <a:gd name="T30" fmla="*/ 2147483647 w 107"/>
                <a:gd name="T31" fmla="*/ 2147483647 h 126"/>
                <a:gd name="T32" fmla="*/ 2147483647 w 107"/>
                <a:gd name="T33" fmla="*/ 2147483647 h 126"/>
                <a:gd name="T34" fmla="*/ 0 w 107"/>
                <a:gd name="T35" fmla="*/ 2147483647 h 126"/>
                <a:gd name="T36" fmla="*/ 0 w 107"/>
                <a:gd name="T37" fmla="*/ 2147483647 h 1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7"/>
                <a:gd name="T58" fmla="*/ 0 h 126"/>
                <a:gd name="T59" fmla="*/ 107 w 107"/>
                <a:gd name="T60" fmla="*/ 126 h 1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7" h="126">
                  <a:moveTo>
                    <a:pt x="0" y="27"/>
                  </a:moveTo>
                  <a:lnTo>
                    <a:pt x="0" y="27"/>
                  </a:lnTo>
                  <a:lnTo>
                    <a:pt x="15" y="45"/>
                  </a:lnTo>
                  <a:lnTo>
                    <a:pt x="10" y="75"/>
                  </a:lnTo>
                  <a:lnTo>
                    <a:pt x="48" y="62"/>
                  </a:lnTo>
                  <a:lnTo>
                    <a:pt x="63" y="75"/>
                  </a:lnTo>
                  <a:lnTo>
                    <a:pt x="77" y="106"/>
                  </a:lnTo>
                  <a:lnTo>
                    <a:pt x="73" y="125"/>
                  </a:lnTo>
                  <a:lnTo>
                    <a:pt x="106" y="120"/>
                  </a:lnTo>
                  <a:lnTo>
                    <a:pt x="89" y="79"/>
                  </a:lnTo>
                  <a:lnTo>
                    <a:pt x="54" y="50"/>
                  </a:lnTo>
                  <a:lnTo>
                    <a:pt x="64" y="32"/>
                  </a:lnTo>
                  <a:lnTo>
                    <a:pt x="43" y="23"/>
                  </a:lnTo>
                  <a:lnTo>
                    <a:pt x="28" y="0"/>
                  </a:lnTo>
                  <a:lnTo>
                    <a:pt x="20" y="1"/>
                  </a:lnTo>
                  <a:lnTo>
                    <a:pt x="21" y="17"/>
                  </a:lnTo>
                  <a:lnTo>
                    <a:pt x="15" y="12"/>
                  </a:lnTo>
                  <a:lnTo>
                    <a:pt x="0" y="27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0" name="Freeform 93"/>
            <p:cNvSpPr>
              <a:spLocks/>
            </p:cNvSpPr>
            <p:nvPr/>
          </p:nvSpPr>
          <p:spPr bwMode="auto">
            <a:xfrm>
              <a:off x="4507111" y="2721571"/>
              <a:ext cx="9525" cy="19050"/>
            </a:xfrm>
            <a:custGeom>
              <a:avLst/>
              <a:gdLst>
                <a:gd name="T0" fmla="*/ 0 w 8"/>
                <a:gd name="T1" fmla="*/ 2147483647 h 13"/>
                <a:gd name="T2" fmla="*/ 0 w 8"/>
                <a:gd name="T3" fmla="*/ 2147483647 h 13"/>
                <a:gd name="T4" fmla="*/ 2147483647 w 8"/>
                <a:gd name="T5" fmla="*/ 0 h 13"/>
                <a:gd name="T6" fmla="*/ 2147483647 w 8"/>
                <a:gd name="T7" fmla="*/ 2147483647 h 13"/>
                <a:gd name="T8" fmla="*/ 0 w 8"/>
                <a:gd name="T9" fmla="*/ 2147483647 h 13"/>
                <a:gd name="T10" fmla="*/ 0 w 8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3"/>
                <a:gd name="T20" fmla="*/ 8 w 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3">
                  <a:moveTo>
                    <a:pt x="0" y="10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7" y="12"/>
                  </a:lnTo>
                  <a:lnTo>
                    <a:pt x="0" y="10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1" name="Group 94"/>
            <p:cNvGrpSpPr>
              <a:grpSpLocks/>
            </p:cNvGrpSpPr>
            <p:nvPr/>
          </p:nvGrpSpPr>
          <p:grpSpPr bwMode="auto">
            <a:xfrm>
              <a:off x="6578814" y="3804246"/>
              <a:ext cx="417513" cy="138112"/>
              <a:chOff x="4376" y="2944"/>
              <a:chExt cx="279" cy="90"/>
            </a:xfrm>
            <a:solidFill>
              <a:schemeClr val="accent5"/>
            </a:solidFill>
          </p:grpSpPr>
          <p:sp>
            <p:nvSpPr>
              <p:cNvPr id="82" name="Freeform 95"/>
              <p:cNvSpPr>
                <a:spLocks/>
              </p:cNvSpPr>
              <p:nvPr/>
            </p:nvSpPr>
            <p:spPr bwMode="auto">
              <a:xfrm>
                <a:off x="4376" y="2950"/>
                <a:ext cx="55" cy="71"/>
              </a:xfrm>
              <a:custGeom>
                <a:avLst/>
                <a:gdLst>
                  <a:gd name="T0" fmla="*/ 0 w 55"/>
                  <a:gd name="T1" fmla="*/ 0 h 75"/>
                  <a:gd name="T2" fmla="*/ 0 w 55"/>
                  <a:gd name="T3" fmla="*/ 0 h 75"/>
                  <a:gd name="T4" fmla="*/ 11 w 55"/>
                  <a:gd name="T5" fmla="*/ 0 h 75"/>
                  <a:gd name="T6" fmla="*/ 14 w 55"/>
                  <a:gd name="T7" fmla="*/ 13 h 75"/>
                  <a:gd name="T8" fmla="*/ 28 w 55"/>
                  <a:gd name="T9" fmla="*/ 4 h 75"/>
                  <a:gd name="T10" fmla="*/ 47 w 55"/>
                  <a:gd name="T11" fmla="*/ 21 h 75"/>
                  <a:gd name="T12" fmla="*/ 54 w 55"/>
                  <a:gd name="T13" fmla="*/ 74 h 75"/>
                  <a:gd name="T14" fmla="*/ 54 w 55"/>
                  <a:gd name="T15" fmla="*/ 74 h 75"/>
                  <a:gd name="T16" fmla="*/ 17 w 55"/>
                  <a:gd name="T17" fmla="*/ 52 h 75"/>
                  <a:gd name="T18" fmla="*/ 0 w 55"/>
                  <a:gd name="T19" fmla="*/ 0 h 75"/>
                  <a:gd name="T20" fmla="*/ 0 w 55"/>
                  <a:gd name="T21" fmla="*/ 0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75"/>
                  <a:gd name="T35" fmla="*/ 55 w 55"/>
                  <a:gd name="T36" fmla="*/ 75 h 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75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4" y="13"/>
                    </a:lnTo>
                    <a:lnTo>
                      <a:pt x="28" y="4"/>
                    </a:lnTo>
                    <a:lnTo>
                      <a:pt x="47" y="21"/>
                    </a:lnTo>
                    <a:lnTo>
                      <a:pt x="54" y="74"/>
                    </a:lnTo>
                    <a:lnTo>
                      <a:pt x="17" y="5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3" name="Freeform 96"/>
              <p:cNvSpPr>
                <a:spLocks/>
              </p:cNvSpPr>
              <p:nvPr/>
            </p:nvSpPr>
            <p:spPr bwMode="auto">
              <a:xfrm>
                <a:off x="4514" y="2944"/>
                <a:ext cx="141" cy="90"/>
              </a:xfrm>
              <a:custGeom>
                <a:avLst/>
                <a:gdLst>
                  <a:gd name="T0" fmla="*/ 0 w 141"/>
                  <a:gd name="T1" fmla="*/ 79 h 90"/>
                  <a:gd name="T2" fmla="*/ 0 w 141"/>
                  <a:gd name="T3" fmla="*/ 79 h 90"/>
                  <a:gd name="T4" fmla="*/ 13 w 141"/>
                  <a:gd name="T5" fmla="*/ 89 h 90"/>
                  <a:gd name="T6" fmla="*/ 56 w 141"/>
                  <a:gd name="T7" fmla="*/ 86 h 90"/>
                  <a:gd name="T8" fmla="*/ 71 w 141"/>
                  <a:gd name="T9" fmla="*/ 80 h 90"/>
                  <a:gd name="T10" fmla="*/ 91 w 141"/>
                  <a:gd name="T11" fmla="*/ 39 h 90"/>
                  <a:gd name="T12" fmla="*/ 116 w 141"/>
                  <a:gd name="T13" fmla="*/ 40 h 90"/>
                  <a:gd name="T14" fmla="*/ 140 w 141"/>
                  <a:gd name="T15" fmla="*/ 26 h 90"/>
                  <a:gd name="T16" fmla="*/ 117 w 141"/>
                  <a:gd name="T17" fmla="*/ 15 h 90"/>
                  <a:gd name="T18" fmla="*/ 110 w 141"/>
                  <a:gd name="T19" fmla="*/ 0 h 90"/>
                  <a:gd name="T20" fmla="*/ 81 w 141"/>
                  <a:gd name="T21" fmla="*/ 27 h 90"/>
                  <a:gd name="T22" fmla="*/ 72 w 141"/>
                  <a:gd name="T23" fmla="*/ 43 h 90"/>
                  <a:gd name="T24" fmla="*/ 63 w 141"/>
                  <a:gd name="T25" fmla="*/ 34 h 90"/>
                  <a:gd name="T26" fmla="*/ 47 w 141"/>
                  <a:gd name="T27" fmla="*/ 57 h 90"/>
                  <a:gd name="T28" fmla="*/ 28 w 141"/>
                  <a:gd name="T29" fmla="*/ 60 h 90"/>
                  <a:gd name="T30" fmla="*/ 22 w 141"/>
                  <a:gd name="T31" fmla="*/ 80 h 90"/>
                  <a:gd name="T32" fmla="*/ 0 w 141"/>
                  <a:gd name="T33" fmla="*/ 79 h 90"/>
                  <a:gd name="T34" fmla="*/ 0 w 141"/>
                  <a:gd name="T35" fmla="*/ 79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1"/>
                  <a:gd name="T55" fmla="*/ 0 h 90"/>
                  <a:gd name="T56" fmla="*/ 141 w 14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1" h="90">
                    <a:moveTo>
                      <a:pt x="0" y="79"/>
                    </a:moveTo>
                    <a:lnTo>
                      <a:pt x="0" y="79"/>
                    </a:lnTo>
                    <a:lnTo>
                      <a:pt x="13" y="89"/>
                    </a:lnTo>
                    <a:lnTo>
                      <a:pt x="56" y="86"/>
                    </a:lnTo>
                    <a:lnTo>
                      <a:pt x="71" y="80"/>
                    </a:lnTo>
                    <a:lnTo>
                      <a:pt x="91" y="39"/>
                    </a:lnTo>
                    <a:lnTo>
                      <a:pt x="116" y="40"/>
                    </a:lnTo>
                    <a:lnTo>
                      <a:pt x="140" y="26"/>
                    </a:lnTo>
                    <a:lnTo>
                      <a:pt x="117" y="15"/>
                    </a:lnTo>
                    <a:lnTo>
                      <a:pt x="110" y="0"/>
                    </a:lnTo>
                    <a:lnTo>
                      <a:pt x="81" y="27"/>
                    </a:lnTo>
                    <a:lnTo>
                      <a:pt x="72" y="43"/>
                    </a:lnTo>
                    <a:lnTo>
                      <a:pt x="63" y="34"/>
                    </a:lnTo>
                    <a:lnTo>
                      <a:pt x="47" y="57"/>
                    </a:lnTo>
                    <a:lnTo>
                      <a:pt x="28" y="60"/>
                    </a:lnTo>
                    <a:lnTo>
                      <a:pt x="22" y="80"/>
                    </a:lnTo>
                    <a:lnTo>
                      <a:pt x="0" y="79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84" name="Freeform 97"/>
            <p:cNvSpPr>
              <a:spLocks/>
            </p:cNvSpPr>
            <p:nvPr/>
          </p:nvSpPr>
          <p:spPr bwMode="auto">
            <a:xfrm>
              <a:off x="1506895" y="2980854"/>
              <a:ext cx="661988" cy="434975"/>
            </a:xfrm>
            <a:custGeom>
              <a:avLst/>
              <a:gdLst>
                <a:gd name="T0" fmla="*/ 0 w 443"/>
                <a:gd name="T1" fmla="*/ 2147483647 h 287"/>
                <a:gd name="T2" fmla="*/ 0 w 443"/>
                <a:gd name="T3" fmla="*/ 2147483647 h 287"/>
                <a:gd name="T4" fmla="*/ 2147483647 w 443"/>
                <a:gd name="T5" fmla="*/ 2147483647 h 287"/>
                <a:gd name="T6" fmla="*/ 2147483647 w 443"/>
                <a:gd name="T7" fmla="*/ 2147483647 h 287"/>
                <a:gd name="T8" fmla="*/ 2147483647 w 443"/>
                <a:gd name="T9" fmla="*/ 2147483647 h 287"/>
                <a:gd name="T10" fmla="*/ 2147483647 w 443"/>
                <a:gd name="T11" fmla="*/ 2147483647 h 287"/>
                <a:gd name="T12" fmla="*/ 2147483647 w 443"/>
                <a:gd name="T13" fmla="*/ 2147483647 h 287"/>
                <a:gd name="T14" fmla="*/ 2147483647 w 443"/>
                <a:gd name="T15" fmla="*/ 2147483647 h 287"/>
                <a:gd name="T16" fmla="*/ 2147483647 w 443"/>
                <a:gd name="T17" fmla="*/ 2147483647 h 287"/>
                <a:gd name="T18" fmla="*/ 2147483647 w 443"/>
                <a:gd name="T19" fmla="*/ 2147483647 h 287"/>
                <a:gd name="T20" fmla="*/ 2147483647 w 443"/>
                <a:gd name="T21" fmla="*/ 2147483647 h 287"/>
                <a:gd name="T22" fmla="*/ 2147483647 w 443"/>
                <a:gd name="T23" fmla="*/ 2147483647 h 287"/>
                <a:gd name="T24" fmla="*/ 2147483647 w 443"/>
                <a:gd name="T25" fmla="*/ 2147483647 h 287"/>
                <a:gd name="T26" fmla="*/ 2147483647 w 443"/>
                <a:gd name="T27" fmla="*/ 2147483647 h 287"/>
                <a:gd name="T28" fmla="*/ 2147483647 w 443"/>
                <a:gd name="T29" fmla="*/ 2147483647 h 287"/>
                <a:gd name="T30" fmla="*/ 2147483647 w 443"/>
                <a:gd name="T31" fmla="*/ 2147483647 h 287"/>
                <a:gd name="T32" fmla="*/ 2147483647 w 443"/>
                <a:gd name="T33" fmla="*/ 2147483647 h 287"/>
                <a:gd name="T34" fmla="*/ 2147483647 w 443"/>
                <a:gd name="T35" fmla="*/ 2147483647 h 287"/>
                <a:gd name="T36" fmla="*/ 2147483647 w 443"/>
                <a:gd name="T37" fmla="*/ 2147483647 h 287"/>
                <a:gd name="T38" fmla="*/ 2147483647 w 443"/>
                <a:gd name="T39" fmla="*/ 2147483647 h 287"/>
                <a:gd name="T40" fmla="*/ 2147483647 w 443"/>
                <a:gd name="T41" fmla="*/ 2147483647 h 287"/>
                <a:gd name="T42" fmla="*/ 2147483647 w 443"/>
                <a:gd name="T43" fmla="*/ 2147483647 h 287"/>
                <a:gd name="T44" fmla="*/ 2147483647 w 443"/>
                <a:gd name="T45" fmla="*/ 2147483647 h 287"/>
                <a:gd name="T46" fmla="*/ 2147483647 w 443"/>
                <a:gd name="T47" fmla="*/ 2147483647 h 287"/>
                <a:gd name="T48" fmla="*/ 2147483647 w 443"/>
                <a:gd name="T49" fmla="*/ 2147483647 h 287"/>
                <a:gd name="T50" fmla="*/ 2147483647 w 443"/>
                <a:gd name="T51" fmla="*/ 2147483647 h 287"/>
                <a:gd name="T52" fmla="*/ 2147483647 w 443"/>
                <a:gd name="T53" fmla="*/ 2147483647 h 287"/>
                <a:gd name="T54" fmla="*/ 2147483647 w 443"/>
                <a:gd name="T55" fmla="*/ 2147483647 h 287"/>
                <a:gd name="T56" fmla="*/ 2147483647 w 443"/>
                <a:gd name="T57" fmla="*/ 2147483647 h 287"/>
                <a:gd name="T58" fmla="*/ 2147483647 w 443"/>
                <a:gd name="T59" fmla="*/ 2147483647 h 287"/>
                <a:gd name="T60" fmla="*/ 2147483647 w 443"/>
                <a:gd name="T61" fmla="*/ 2147483647 h 287"/>
                <a:gd name="T62" fmla="*/ 2147483647 w 443"/>
                <a:gd name="T63" fmla="*/ 2147483647 h 287"/>
                <a:gd name="T64" fmla="*/ 2147483647 w 443"/>
                <a:gd name="T65" fmla="*/ 2147483647 h 287"/>
                <a:gd name="T66" fmla="*/ 2147483647 w 443"/>
                <a:gd name="T67" fmla="*/ 2147483647 h 287"/>
                <a:gd name="T68" fmla="*/ 2147483647 w 443"/>
                <a:gd name="T69" fmla="*/ 2147483647 h 287"/>
                <a:gd name="T70" fmla="*/ 2147483647 w 443"/>
                <a:gd name="T71" fmla="*/ 2147483647 h 287"/>
                <a:gd name="T72" fmla="*/ 2147483647 w 443"/>
                <a:gd name="T73" fmla="*/ 2147483647 h 287"/>
                <a:gd name="T74" fmla="*/ 2147483647 w 443"/>
                <a:gd name="T75" fmla="*/ 2147483647 h 287"/>
                <a:gd name="T76" fmla="*/ 2147483647 w 443"/>
                <a:gd name="T77" fmla="*/ 2147483647 h 287"/>
                <a:gd name="T78" fmla="*/ 2147483647 w 443"/>
                <a:gd name="T79" fmla="*/ 2147483647 h 287"/>
                <a:gd name="T80" fmla="*/ 2147483647 w 443"/>
                <a:gd name="T81" fmla="*/ 2147483647 h 287"/>
                <a:gd name="T82" fmla="*/ 2147483647 w 443"/>
                <a:gd name="T83" fmla="*/ 2147483647 h 287"/>
                <a:gd name="T84" fmla="*/ 2147483647 w 443"/>
                <a:gd name="T85" fmla="*/ 2147483647 h 287"/>
                <a:gd name="T86" fmla="*/ 2147483647 w 443"/>
                <a:gd name="T87" fmla="*/ 2147483647 h 287"/>
                <a:gd name="T88" fmla="*/ 2147483647 w 443"/>
                <a:gd name="T89" fmla="*/ 2147483647 h 287"/>
                <a:gd name="T90" fmla="*/ 2147483647 w 443"/>
                <a:gd name="T91" fmla="*/ 0 h 287"/>
                <a:gd name="T92" fmla="*/ 0 w 443"/>
                <a:gd name="T93" fmla="*/ 2147483647 h 287"/>
                <a:gd name="T94" fmla="*/ 0 w 443"/>
                <a:gd name="T95" fmla="*/ 2147483647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43"/>
                <a:gd name="T145" fmla="*/ 0 h 287"/>
                <a:gd name="T146" fmla="*/ 443 w 443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43" h="287">
                  <a:moveTo>
                    <a:pt x="0" y="3"/>
                  </a:moveTo>
                  <a:lnTo>
                    <a:pt x="0" y="3"/>
                  </a:lnTo>
                  <a:lnTo>
                    <a:pt x="21" y="47"/>
                  </a:lnTo>
                  <a:lnTo>
                    <a:pt x="45" y="68"/>
                  </a:lnTo>
                  <a:lnTo>
                    <a:pt x="43" y="80"/>
                  </a:lnTo>
                  <a:lnTo>
                    <a:pt x="31" y="83"/>
                  </a:lnTo>
                  <a:lnTo>
                    <a:pt x="59" y="93"/>
                  </a:lnTo>
                  <a:lnTo>
                    <a:pt x="73" y="113"/>
                  </a:lnTo>
                  <a:lnTo>
                    <a:pt x="72" y="129"/>
                  </a:lnTo>
                  <a:lnTo>
                    <a:pt x="104" y="157"/>
                  </a:lnTo>
                  <a:lnTo>
                    <a:pt x="111" y="148"/>
                  </a:lnTo>
                  <a:lnTo>
                    <a:pt x="38" y="40"/>
                  </a:lnTo>
                  <a:lnTo>
                    <a:pt x="33" y="11"/>
                  </a:lnTo>
                  <a:lnTo>
                    <a:pt x="49" y="19"/>
                  </a:lnTo>
                  <a:lnTo>
                    <a:pt x="76" y="66"/>
                  </a:lnTo>
                  <a:lnTo>
                    <a:pt x="115" y="101"/>
                  </a:lnTo>
                  <a:lnTo>
                    <a:pt x="114" y="115"/>
                  </a:lnTo>
                  <a:lnTo>
                    <a:pt x="169" y="163"/>
                  </a:lnTo>
                  <a:lnTo>
                    <a:pt x="176" y="183"/>
                  </a:lnTo>
                  <a:lnTo>
                    <a:pt x="169" y="197"/>
                  </a:lnTo>
                  <a:lnTo>
                    <a:pt x="182" y="216"/>
                  </a:lnTo>
                  <a:lnTo>
                    <a:pt x="287" y="265"/>
                  </a:lnTo>
                  <a:lnTo>
                    <a:pt x="332" y="262"/>
                  </a:lnTo>
                  <a:lnTo>
                    <a:pt x="362" y="286"/>
                  </a:lnTo>
                  <a:lnTo>
                    <a:pt x="375" y="263"/>
                  </a:lnTo>
                  <a:lnTo>
                    <a:pt x="390" y="262"/>
                  </a:lnTo>
                  <a:lnTo>
                    <a:pt x="374" y="242"/>
                  </a:lnTo>
                  <a:lnTo>
                    <a:pt x="409" y="234"/>
                  </a:lnTo>
                  <a:lnTo>
                    <a:pt x="421" y="225"/>
                  </a:lnTo>
                  <a:lnTo>
                    <a:pt x="424" y="221"/>
                  </a:lnTo>
                  <a:lnTo>
                    <a:pt x="428" y="231"/>
                  </a:lnTo>
                  <a:lnTo>
                    <a:pt x="442" y="184"/>
                  </a:lnTo>
                  <a:lnTo>
                    <a:pt x="424" y="176"/>
                  </a:lnTo>
                  <a:lnTo>
                    <a:pt x="391" y="184"/>
                  </a:lnTo>
                  <a:lnTo>
                    <a:pt x="373" y="225"/>
                  </a:lnTo>
                  <a:lnTo>
                    <a:pt x="330" y="229"/>
                  </a:lnTo>
                  <a:lnTo>
                    <a:pt x="313" y="219"/>
                  </a:lnTo>
                  <a:lnTo>
                    <a:pt x="284" y="168"/>
                  </a:lnTo>
                  <a:lnTo>
                    <a:pt x="284" y="129"/>
                  </a:lnTo>
                  <a:lnTo>
                    <a:pt x="294" y="110"/>
                  </a:lnTo>
                  <a:lnTo>
                    <a:pt x="264" y="101"/>
                  </a:lnTo>
                  <a:lnTo>
                    <a:pt x="227" y="47"/>
                  </a:lnTo>
                  <a:lnTo>
                    <a:pt x="196" y="58"/>
                  </a:lnTo>
                  <a:lnTo>
                    <a:pt x="156" y="14"/>
                  </a:lnTo>
                  <a:lnTo>
                    <a:pt x="89" y="23"/>
                  </a:lnTo>
                  <a:lnTo>
                    <a:pt x="34" y="0"/>
                  </a:lnTo>
                  <a:lnTo>
                    <a:pt x="0" y="3"/>
                  </a:lnTo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98"/>
            <p:cNvSpPr>
              <a:spLocks/>
            </p:cNvSpPr>
            <p:nvPr/>
          </p:nvSpPr>
          <p:spPr bwMode="auto">
            <a:xfrm>
              <a:off x="6305749" y="2659658"/>
              <a:ext cx="695325" cy="303213"/>
            </a:xfrm>
            <a:custGeom>
              <a:avLst/>
              <a:gdLst>
                <a:gd name="T0" fmla="*/ 0 w 466"/>
                <a:gd name="T1" fmla="*/ 2147483647 h 200"/>
                <a:gd name="T2" fmla="*/ 0 w 466"/>
                <a:gd name="T3" fmla="*/ 2147483647 h 200"/>
                <a:gd name="T4" fmla="*/ 2147483647 w 466"/>
                <a:gd name="T5" fmla="*/ 2147483647 h 200"/>
                <a:gd name="T6" fmla="*/ 2147483647 w 466"/>
                <a:gd name="T7" fmla="*/ 2147483647 h 200"/>
                <a:gd name="T8" fmla="*/ 2147483647 w 466"/>
                <a:gd name="T9" fmla="*/ 2147483647 h 200"/>
                <a:gd name="T10" fmla="*/ 2147483647 w 466"/>
                <a:gd name="T11" fmla="*/ 2147483647 h 200"/>
                <a:gd name="T12" fmla="*/ 2147483647 w 466"/>
                <a:gd name="T13" fmla="*/ 2147483647 h 200"/>
                <a:gd name="T14" fmla="*/ 2147483647 w 466"/>
                <a:gd name="T15" fmla="*/ 2147483647 h 200"/>
                <a:gd name="T16" fmla="*/ 2147483647 w 466"/>
                <a:gd name="T17" fmla="*/ 2147483647 h 200"/>
                <a:gd name="T18" fmla="*/ 2147483647 w 466"/>
                <a:gd name="T19" fmla="*/ 2147483647 h 200"/>
                <a:gd name="T20" fmla="*/ 2147483647 w 466"/>
                <a:gd name="T21" fmla="*/ 2147483647 h 200"/>
                <a:gd name="T22" fmla="*/ 2147483647 w 466"/>
                <a:gd name="T23" fmla="*/ 2147483647 h 200"/>
                <a:gd name="T24" fmla="*/ 2147483647 w 466"/>
                <a:gd name="T25" fmla="*/ 2147483647 h 200"/>
                <a:gd name="T26" fmla="*/ 2147483647 w 466"/>
                <a:gd name="T27" fmla="*/ 2147483647 h 200"/>
                <a:gd name="T28" fmla="*/ 2147483647 w 466"/>
                <a:gd name="T29" fmla="*/ 2147483647 h 200"/>
                <a:gd name="T30" fmla="*/ 2147483647 w 466"/>
                <a:gd name="T31" fmla="*/ 2147483647 h 200"/>
                <a:gd name="T32" fmla="*/ 2147483647 w 466"/>
                <a:gd name="T33" fmla="*/ 2147483647 h 200"/>
                <a:gd name="T34" fmla="*/ 2147483647 w 466"/>
                <a:gd name="T35" fmla="*/ 2147483647 h 200"/>
                <a:gd name="T36" fmla="*/ 2147483647 w 466"/>
                <a:gd name="T37" fmla="*/ 2147483647 h 200"/>
                <a:gd name="T38" fmla="*/ 2147483647 w 466"/>
                <a:gd name="T39" fmla="*/ 2147483647 h 200"/>
                <a:gd name="T40" fmla="*/ 2147483647 w 466"/>
                <a:gd name="T41" fmla="*/ 2147483647 h 200"/>
                <a:gd name="T42" fmla="*/ 2147483647 w 466"/>
                <a:gd name="T43" fmla="*/ 2147483647 h 200"/>
                <a:gd name="T44" fmla="*/ 2147483647 w 466"/>
                <a:gd name="T45" fmla="*/ 2147483647 h 200"/>
                <a:gd name="T46" fmla="*/ 2147483647 w 466"/>
                <a:gd name="T47" fmla="*/ 2147483647 h 200"/>
                <a:gd name="T48" fmla="*/ 2147483647 w 466"/>
                <a:gd name="T49" fmla="*/ 0 h 200"/>
                <a:gd name="T50" fmla="*/ 2147483647 w 466"/>
                <a:gd name="T51" fmla="*/ 2147483647 h 200"/>
                <a:gd name="T52" fmla="*/ 2147483647 w 466"/>
                <a:gd name="T53" fmla="*/ 2147483647 h 200"/>
                <a:gd name="T54" fmla="*/ 2147483647 w 466"/>
                <a:gd name="T55" fmla="*/ 2147483647 h 200"/>
                <a:gd name="T56" fmla="*/ 0 w 466"/>
                <a:gd name="T57" fmla="*/ 2147483647 h 200"/>
                <a:gd name="T58" fmla="*/ 0 w 466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6"/>
                <a:gd name="T91" fmla="*/ 0 h 200"/>
                <a:gd name="T92" fmla="*/ 466 w 466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6" h="200">
                  <a:moveTo>
                    <a:pt x="0" y="62"/>
                  </a:moveTo>
                  <a:lnTo>
                    <a:pt x="0" y="62"/>
                  </a:lnTo>
                  <a:lnTo>
                    <a:pt x="15" y="82"/>
                  </a:lnTo>
                  <a:lnTo>
                    <a:pt x="36" y="90"/>
                  </a:lnTo>
                  <a:lnTo>
                    <a:pt x="44" y="132"/>
                  </a:lnTo>
                  <a:lnTo>
                    <a:pt x="108" y="149"/>
                  </a:lnTo>
                  <a:lnTo>
                    <a:pt x="136" y="179"/>
                  </a:lnTo>
                  <a:lnTo>
                    <a:pt x="190" y="177"/>
                  </a:lnTo>
                  <a:lnTo>
                    <a:pt x="250" y="199"/>
                  </a:lnTo>
                  <a:lnTo>
                    <a:pt x="330" y="179"/>
                  </a:lnTo>
                  <a:lnTo>
                    <a:pt x="354" y="162"/>
                  </a:lnTo>
                  <a:lnTo>
                    <a:pt x="354" y="139"/>
                  </a:lnTo>
                  <a:lnTo>
                    <a:pt x="377" y="141"/>
                  </a:lnTo>
                  <a:lnTo>
                    <a:pt x="427" y="108"/>
                  </a:lnTo>
                  <a:lnTo>
                    <a:pt x="465" y="106"/>
                  </a:lnTo>
                  <a:lnTo>
                    <a:pt x="447" y="81"/>
                  </a:lnTo>
                  <a:lnTo>
                    <a:pt x="410" y="88"/>
                  </a:lnTo>
                  <a:lnTo>
                    <a:pt x="409" y="60"/>
                  </a:lnTo>
                  <a:lnTo>
                    <a:pt x="418" y="44"/>
                  </a:lnTo>
                  <a:lnTo>
                    <a:pt x="392" y="40"/>
                  </a:lnTo>
                  <a:lnTo>
                    <a:pt x="322" y="57"/>
                  </a:lnTo>
                  <a:lnTo>
                    <a:pt x="261" y="31"/>
                  </a:lnTo>
                  <a:lnTo>
                    <a:pt x="222" y="35"/>
                  </a:lnTo>
                  <a:lnTo>
                    <a:pt x="207" y="14"/>
                  </a:lnTo>
                  <a:lnTo>
                    <a:pt x="169" y="0"/>
                  </a:lnTo>
                  <a:lnTo>
                    <a:pt x="148" y="14"/>
                  </a:lnTo>
                  <a:lnTo>
                    <a:pt x="147" y="43"/>
                  </a:lnTo>
                  <a:lnTo>
                    <a:pt x="59" y="31"/>
                  </a:lnTo>
                  <a:lnTo>
                    <a:pt x="0" y="62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6" name="Freeform 99"/>
            <p:cNvSpPr>
              <a:spLocks/>
            </p:cNvSpPr>
            <p:nvPr/>
          </p:nvSpPr>
          <p:spPr bwMode="auto">
            <a:xfrm>
              <a:off x="6134299" y="3254971"/>
              <a:ext cx="177800" cy="96837"/>
            </a:xfrm>
            <a:custGeom>
              <a:avLst/>
              <a:gdLst>
                <a:gd name="T0" fmla="*/ 0 w 119"/>
                <a:gd name="T1" fmla="*/ 2147483647 h 63"/>
                <a:gd name="T2" fmla="*/ 0 w 119"/>
                <a:gd name="T3" fmla="*/ 2147483647 h 63"/>
                <a:gd name="T4" fmla="*/ 2147483647 w 119"/>
                <a:gd name="T5" fmla="*/ 0 h 63"/>
                <a:gd name="T6" fmla="*/ 2147483647 w 119"/>
                <a:gd name="T7" fmla="*/ 2147483647 h 63"/>
                <a:gd name="T8" fmla="*/ 2147483647 w 119"/>
                <a:gd name="T9" fmla="*/ 2147483647 h 63"/>
                <a:gd name="T10" fmla="*/ 2147483647 w 119"/>
                <a:gd name="T11" fmla="*/ 2147483647 h 63"/>
                <a:gd name="T12" fmla="*/ 2147483647 w 119"/>
                <a:gd name="T13" fmla="*/ 2147483647 h 63"/>
                <a:gd name="T14" fmla="*/ 2147483647 w 119"/>
                <a:gd name="T15" fmla="*/ 2147483647 h 63"/>
                <a:gd name="T16" fmla="*/ 0 w 119"/>
                <a:gd name="T17" fmla="*/ 2147483647 h 63"/>
                <a:gd name="T18" fmla="*/ 0 w 119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63"/>
                <a:gd name="T32" fmla="*/ 119 w 119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63">
                  <a:moveTo>
                    <a:pt x="0" y="24"/>
                  </a:moveTo>
                  <a:lnTo>
                    <a:pt x="0" y="24"/>
                  </a:lnTo>
                  <a:lnTo>
                    <a:pt x="15" y="0"/>
                  </a:lnTo>
                  <a:lnTo>
                    <a:pt x="62" y="16"/>
                  </a:lnTo>
                  <a:lnTo>
                    <a:pt x="86" y="39"/>
                  </a:lnTo>
                  <a:lnTo>
                    <a:pt x="118" y="39"/>
                  </a:lnTo>
                  <a:lnTo>
                    <a:pt x="117" y="62"/>
                  </a:lnTo>
                  <a:lnTo>
                    <a:pt x="40" y="48"/>
                  </a:lnTo>
                  <a:lnTo>
                    <a:pt x="0" y="2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7" name="Freeform 100"/>
            <p:cNvSpPr>
              <a:spLocks/>
            </p:cNvSpPr>
            <p:nvPr/>
          </p:nvSpPr>
          <p:spPr bwMode="auto">
            <a:xfrm>
              <a:off x="4457899" y="2627908"/>
              <a:ext cx="80962" cy="77788"/>
            </a:xfrm>
            <a:custGeom>
              <a:avLst/>
              <a:gdLst>
                <a:gd name="T0" fmla="*/ 0 w 55"/>
                <a:gd name="T1" fmla="*/ 2147483647 h 51"/>
                <a:gd name="T2" fmla="*/ 0 w 55"/>
                <a:gd name="T3" fmla="*/ 2147483647 h 51"/>
                <a:gd name="T4" fmla="*/ 2147483647 w 55"/>
                <a:gd name="T5" fmla="*/ 2147483647 h 51"/>
                <a:gd name="T6" fmla="*/ 2147483647 w 55"/>
                <a:gd name="T7" fmla="*/ 2147483647 h 51"/>
                <a:gd name="T8" fmla="*/ 2147483647 w 55"/>
                <a:gd name="T9" fmla="*/ 2147483647 h 51"/>
                <a:gd name="T10" fmla="*/ 2147483647 w 55"/>
                <a:gd name="T11" fmla="*/ 2147483647 h 51"/>
                <a:gd name="T12" fmla="*/ 2147483647 w 55"/>
                <a:gd name="T13" fmla="*/ 0 h 51"/>
                <a:gd name="T14" fmla="*/ 2147483647 w 55"/>
                <a:gd name="T15" fmla="*/ 0 h 51"/>
                <a:gd name="T16" fmla="*/ 2147483647 w 55"/>
                <a:gd name="T17" fmla="*/ 2147483647 h 51"/>
                <a:gd name="T18" fmla="*/ 2147483647 w 55"/>
                <a:gd name="T19" fmla="*/ 2147483647 h 51"/>
                <a:gd name="T20" fmla="*/ 2147483647 w 55"/>
                <a:gd name="T21" fmla="*/ 2147483647 h 51"/>
                <a:gd name="T22" fmla="*/ 2147483647 w 55"/>
                <a:gd name="T23" fmla="*/ 2147483647 h 51"/>
                <a:gd name="T24" fmla="*/ 0 w 55"/>
                <a:gd name="T25" fmla="*/ 2147483647 h 51"/>
                <a:gd name="T26" fmla="*/ 0 w 55"/>
                <a:gd name="T27" fmla="*/ 2147483647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51"/>
                <a:gd name="T44" fmla="*/ 55 w 55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51">
                  <a:moveTo>
                    <a:pt x="0" y="37"/>
                  </a:moveTo>
                  <a:lnTo>
                    <a:pt x="0" y="37"/>
                  </a:lnTo>
                  <a:lnTo>
                    <a:pt x="22" y="31"/>
                  </a:lnTo>
                  <a:lnTo>
                    <a:pt x="11" y="25"/>
                  </a:lnTo>
                  <a:lnTo>
                    <a:pt x="21" y="8"/>
                  </a:lnTo>
                  <a:lnTo>
                    <a:pt x="29" y="19"/>
                  </a:lnTo>
                  <a:lnTo>
                    <a:pt x="30" y="0"/>
                  </a:lnTo>
                  <a:lnTo>
                    <a:pt x="54" y="0"/>
                  </a:lnTo>
                  <a:lnTo>
                    <a:pt x="52" y="19"/>
                  </a:lnTo>
                  <a:lnTo>
                    <a:pt x="36" y="26"/>
                  </a:lnTo>
                  <a:lnTo>
                    <a:pt x="37" y="50"/>
                  </a:lnTo>
                  <a:lnTo>
                    <a:pt x="22" y="35"/>
                  </a:lnTo>
                  <a:lnTo>
                    <a:pt x="0" y="37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8" name="Freeform 101"/>
            <p:cNvSpPr>
              <a:spLocks/>
            </p:cNvSpPr>
            <p:nvPr/>
          </p:nvSpPr>
          <p:spPr bwMode="auto">
            <a:xfrm>
              <a:off x="2159358" y="3404716"/>
              <a:ext cx="88900" cy="95250"/>
            </a:xfrm>
            <a:custGeom>
              <a:avLst/>
              <a:gdLst>
                <a:gd name="T0" fmla="*/ 0 w 60"/>
                <a:gd name="T1" fmla="*/ 2147483647 h 63"/>
                <a:gd name="T2" fmla="*/ 0 w 60"/>
                <a:gd name="T3" fmla="*/ 2147483647 h 63"/>
                <a:gd name="T4" fmla="*/ 2147483647 w 60"/>
                <a:gd name="T5" fmla="*/ 2147483647 h 63"/>
                <a:gd name="T6" fmla="*/ 2147483647 w 60"/>
                <a:gd name="T7" fmla="*/ 2147483647 h 63"/>
                <a:gd name="T8" fmla="*/ 2147483647 w 60"/>
                <a:gd name="T9" fmla="*/ 0 h 63"/>
                <a:gd name="T10" fmla="*/ 2147483647 w 60"/>
                <a:gd name="T11" fmla="*/ 2147483647 h 63"/>
                <a:gd name="T12" fmla="*/ 0 w 60"/>
                <a:gd name="T13" fmla="*/ 2147483647 h 63"/>
                <a:gd name="T14" fmla="*/ 0 w 60"/>
                <a:gd name="T15" fmla="*/ 2147483647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63"/>
                <a:gd name="T26" fmla="*/ 60 w 60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63">
                  <a:moveTo>
                    <a:pt x="0" y="31"/>
                  </a:moveTo>
                  <a:lnTo>
                    <a:pt x="0" y="31"/>
                  </a:lnTo>
                  <a:lnTo>
                    <a:pt x="24" y="61"/>
                  </a:lnTo>
                  <a:lnTo>
                    <a:pt x="54" y="62"/>
                  </a:lnTo>
                  <a:lnTo>
                    <a:pt x="59" y="0"/>
                  </a:lnTo>
                  <a:lnTo>
                    <a:pt x="38" y="3"/>
                  </a:lnTo>
                  <a:lnTo>
                    <a:pt x="0" y="31"/>
                  </a:lnTo>
                </a:path>
              </a:pathLst>
            </a:custGeom>
            <a:solidFill>
              <a:schemeClr val="accent5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102"/>
            <p:cNvSpPr>
              <a:spLocks/>
            </p:cNvSpPr>
            <p:nvPr/>
          </p:nvSpPr>
          <p:spPr bwMode="auto">
            <a:xfrm>
              <a:off x="4491236" y="1996083"/>
              <a:ext cx="568325" cy="476250"/>
            </a:xfrm>
            <a:custGeom>
              <a:avLst/>
              <a:gdLst>
                <a:gd name="T0" fmla="*/ 0 w 381"/>
                <a:gd name="T1" fmla="*/ 2147483647 h 313"/>
                <a:gd name="T2" fmla="*/ 2147483647 w 381"/>
                <a:gd name="T3" fmla="*/ 2147483647 h 313"/>
                <a:gd name="T4" fmla="*/ 2147483647 w 381"/>
                <a:gd name="T5" fmla="*/ 2147483647 h 313"/>
                <a:gd name="T6" fmla="*/ 2147483647 w 381"/>
                <a:gd name="T7" fmla="*/ 2147483647 h 313"/>
                <a:gd name="T8" fmla="*/ 2147483647 w 381"/>
                <a:gd name="T9" fmla="*/ 2147483647 h 313"/>
                <a:gd name="T10" fmla="*/ 2147483647 w 381"/>
                <a:gd name="T11" fmla="*/ 2147483647 h 313"/>
                <a:gd name="T12" fmla="*/ 2147483647 w 381"/>
                <a:gd name="T13" fmla="*/ 2147483647 h 313"/>
                <a:gd name="T14" fmla="*/ 2147483647 w 381"/>
                <a:gd name="T15" fmla="*/ 2147483647 h 313"/>
                <a:gd name="T16" fmla="*/ 2147483647 w 381"/>
                <a:gd name="T17" fmla="*/ 2147483647 h 313"/>
                <a:gd name="T18" fmla="*/ 2147483647 w 381"/>
                <a:gd name="T19" fmla="*/ 2147483647 h 313"/>
                <a:gd name="T20" fmla="*/ 2147483647 w 381"/>
                <a:gd name="T21" fmla="*/ 2147483647 h 313"/>
                <a:gd name="T22" fmla="*/ 2147483647 w 381"/>
                <a:gd name="T23" fmla="*/ 2147483647 h 313"/>
                <a:gd name="T24" fmla="*/ 2147483647 w 381"/>
                <a:gd name="T25" fmla="*/ 2147483647 h 313"/>
                <a:gd name="T26" fmla="*/ 2147483647 w 381"/>
                <a:gd name="T27" fmla="*/ 2147483647 h 313"/>
                <a:gd name="T28" fmla="*/ 2147483647 w 381"/>
                <a:gd name="T29" fmla="*/ 2147483647 h 313"/>
                <a:gd name="T30" fmla="*/ 2147483647 w 381"/>
                <a:gd name="T31" fmla="*/ 2147483647 h 313"/>
                <a:gd name="T32" fmla="*/ 2147483647 w 381"/>
                <a:gd name="T33" fmla="*/ 2147483647 h 313"/>
                <a:gd name="T34" fmla="*/ 2147483647 w 381"/>
                <a:gd name="T35" fmla="*/ 2147483647 h 313"/>
                <a:gd name="T36" fmla="*/ 2147483647 w 381"/>
                <a:gd name="T37" fmla="*/ 2147483647 h 313"/>
                <a:gd name="T38" fmla="*/ 2147483647 w 381"/>
                <a:gd name="T39" fmla="*/ 2147483647 h 313"/>
                <a:gd name="T40" fmla="*/ 2147483647 w 381"/>
                <a:gd name="T41" fmla="*/ 2147483647 h 313"/>
                <a:gd name="T42" fmla="*/ 2147483647 w 381"/>
                <a:gd name="T43" fmla="*/ 2147483647 h 313"/>
                <a:gd name="T44" fmla="*/ 2147483647 w 381"/>
                <a:gd name="T45" fmla="*/ 2147483647 h 313"/>
                <a:gd name="T46" fmla="*/ 2147483647 w 381"/>
                <a:gd name="T47" fmla="*/ 0 h 313"/>
                <a:gd name="T48" fmla="*/ 2147483647 w 381"/>
                <a:gd name="T49" fmla="*/ 2147483647 h 313"/>
                <a:gd name="T50" fmla="*/ 2147483647 w 381"/>
                <a:gd name="T51" fmla="*/ 2147483647 h 313"/>
                <a:gd name="T52" fmla="*/ 2147483647 w 381"/>
                <a:gd name="T53" fmla="*/ 2147483647 h 313"/>
                <a:gd name="T54" fmla="*/ 2147483647 w 381"/>
                <a:gd name="T55" fmla="*/ 2147483647 h 313"/>
                <a:gd name="T56" fmla="*/ 2147483647 w 381"/>
                <a:gd name="T57" fmla="*/ 2147483647 h 313"/>
                <a:gd name="T58" fmla="*/ 2147483647 w 381"/>
                <a:gd name="T59" fmla="*/ 2147483647 h 313"/>
                <a:gd name="T60" fmla="*/ 2147483647 w 381"/>
                <a:gd name="T61" fmla="*/ 2147483647 h 313"/>
                <a:gd name="T62" fmla="*/ 2147483647 w 381"/>
                <a:gd name="T63" fmla="*/ 2147483647 h 313"/>
                <a:gd name="T64" fmla="*/ 2147483647 w 381"/>
                <a:gd name="T65" fmla="*/ 2147483647 h 313"/>
                <a:gd name="T66" fmla="*/ 2147483647 w 381"/>
                <a:gd name="T67" fmla="*/ 2147483647 h 313"/>
                <a:gd name="T68" fmla="*/ 2147483647 w 381"/>
                <a:gd name="T69" fmla="*/ 2147483647 h 313"/>
                <a:gd name="T70" fmla="*/ 2147483647 w 381"/>
                <a:gd name="T71" fmla="*/ 2147483647 h 313"/>
                <a:gd name="T72" fmla="*/ 2147483647 w 381"/>
                <a:gd name="T73" fmla="*/ 2147483647 h 313"/>
                <a:gd name="T74" fmla="*/ 2147483647 w 381"/>
                <a:gd name="T75" fmla="*/ 2147483647 h 313"/>
                <a:gd name="T76" fmla="*/ 2147483647 w 381"/>
                <a:gd name="T77" fmla="*/ 2147483647 h 313"/>
                <a:gd name="T78" fmla="*/ 2147483647 w 381"/>
                <a:gd name="T79" fmla="*/ 2147483647 h 313"/>
                <a:gd name="T80" fmla="*/ 2147483647 w 381"/>
                <a:gd name="T81" fmla="*/ 2147483647 h 313"/>
                <a:gd name="T82" fmla="*/ 0 w 381"/>
                <a:gd name="T83" fmla="*/ 2147483647 h 3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1"/>
                <a:gd name="T127" fmla="*/ 0 h 313"/>
                <a:gd name="T128" fmla="*/ 381 w 381"/>
                <a:gd name="T129" fmla="*/ 313 h 31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1" h="313">
                  <a:moveTo>
                    <a:pt x="0" y="233"/>
                  </a:moveTo>
                  <a:lnTo>
                    <a:pt x="0" y="233"/>
                  </a:lnTo>
                  <a:lnTo>
                    <a:pt x="1" y="246"/>
                  </a:lnTo>
                  <a:lnTo>
                    <a:pt x="35" y="238"/>
                  </a:lnTo>
                  <a:lnTo>
                    <a:pt x="37" y="243"/>
                  </a:lnTo>
                  <a:lnTo>
                    <a:pt x="1" y="252"/>
                  </a:lnTo>
                  <a:lnTo>
                    <a:pt x="10" y="256"/>
                  </a:lnTo>
                  <a:lnTo>
                    <a:pt x="6" y="273"/>
                  </a:lnTo>
                  <a:lnTo>
                    <a:pt x="31" y="259"/>
                  </a:lnTo>
                  <a:lnTo>
                    <a:pt x="4" y="283"/>
                  </a:lnTo>
                  <a:lnTo>
                    <a:pt x="19" y="283"/>
                  </a:lnTo>
                  <a:lnTo>
                    <a:pt x="10" y="303"/>
                  </a:lnTo>
                  <a:lnTo>
                    <a:pt x="46" y="312"/>
                  </a:lnTo>
                  <a:lnTo>
                    <a:pt x="75" y="292"/>
                  </a:lnTo>
                  <a:lnTo>
                    <a:pt x="81" y="274"/>
                  </a:lnTo>
                  <a:lnTo>
                    <a:pt x="90" y="292"/>
                  </a:lnTo>
                  <a:lnTo>
                    <a:pt x="108" y="270"/>
                  </a:lnTo>
                  <a:lnTo>
                    <a:pt x="103" y="250"/>
                  </a:lnTo>
                  <a:lnTo>
                    <a:pt x="112" y="242"/>
                  </a:lnTo>
                  <a:lnTo>
                    <a:pt x="103" y="232"/>
                  </a:lnTo>
                  <a:lnTo>
                    <a:pt x="106" y="187"/>
                  </a:lnTo>
                  <a:lnTo>
                    <a:pt x="132" y="177"/>
                  </a:lnTo>
                  <a:lnTo>
                    <a:pt x="127" y="164"/>
                  </a:lnTo>
                  <a:lnTo>
                    <a:pt x="140" y="129"/>
                  </a:lnTo>
                  <a:lnTo>
                    <a:pt x="165" y="105"/>
                  </a:lnTo>
                  <a:lnTo>
                    <a:pt x="170" y="84"/>
                  </a:lnTo>
                  <a:lnTo>
                    <a:pt x="187" y="80"/>
                  </a:lnTo>
                  <a:lnTo>
                    <a:pt x="193" y="67"/>
                  </a:lnTo>
                  <a:lnTo>
                    <a:pt x="220" y="70"/>
                  </a:lnTo>
                  <a:lnTo>
                    <a:pt x="221" y="54"/>
                  </a:lnTo>
                  <a:lnTo>
                    <a:pt x="228" y="54"/>
                  </a:lnTo>
                  <a:lnTo>
                    <a:pt x="238" y="47"/>
                  </a:lnTo>
                  <a:lnTo>
                    <a:pt x="255" y="61"/>
                  </a:lnTo>
                  <a:lnTo>
                    <a:pt x="286" y="64"/>
                  </a:lnTo>
                  <a:lnTo>
                    <a:pt x="303" y="55"/>
                  </a:lnTo>
                  <a:lnTo>
                    <a:pt x="308" y="34"/>
                  </a:lnTo>
                  <a:lnTo>
                    <a:pt x="337" y="29"/>
                  </a:lnTo>
                  <a:lnTo>
                    <a:pt x="353" y="37"/>
                  </a:lnTo>
                  <a:lnTo>
                    <a:pt x="351" y="54"/>
                  </a:lnTo>
                  <a:lnTo>
                    <a:pt x="379" y="34"/>
                  </a:lnTo>
                  <a:lnTo>
                    <a:pt x="361" y="38"/>
                  </a:lnTo>
                  <a:lnTo>
                    <a:pt x="365" y="32"/>
                  </a:lnTo>
                  <a:lnTo>
                    <a:pt x="346" y="27"/>
                  </a:lnTo>
                  <a:lnTo>
                    <a:pt x="380" y="18"/>
                  </a:lnTo>
                  <a:lnTo>
                    <a:pt x="353" y="6"/>
                  </a:lnTo>
                  <a:lnTo>
                    <a:pt x="335" y="18"/>
                  </a:lnTo>
                  <a:lnTo>
                    <a:pt x="344" y="2"/>
                  </a:lnTo>
                  <a:lnTo>
                    <a:pt x="331" y="0"/>
                  </a:lnTo>
                  <a:lnTo>
                    <a:pt x="321" y="18"/>
                  </a:lnTo>
                  <a:lnTo>
                    <a:pt x="316" y="19"/>
                  </a:lnTo>
                  <a:lnTo>
                    <a:pt x="316" y="4"/>
                  </a:lnTo>
                  <a:lnTo>
                    <a:pt x="293" y="29"/>
                  </a:lnTo>
                  <a:lnTo>
                    <a:pt x="305" y="6"/>
                  </a:lnTo>
                  <a:lnTo>
                    <a:pt x="293" y="2"/>
                  </a:lnTo>
                  <a:lnTo>
                    <a:pt x="266" y="30"/>
                  </a:lnTo>
                  <a:lnTo>
                    <a:pt x="242" y="21"/>
                  </a:lnTo>
                  <a:lnTo>
                    <a:pt x="248" y="37"/>
                  </a:lnTo>
                  <a:lnTo>
                    <a:pt x="238" y="29"/>
                  </a:lnTo>
                  <a:lnTo>
                    <a:pt x="221" y="47"/>
                  </a:lnTo>
                  <a:lnTo>
                    <a:pt x="223" y="32"/>
                  </a:lnTo>
                  <a:lnTo>
                    <a:pt x="213" y="45"/>
                  </a:lnTo>
                  <a:lnTo>
                    <a:pt x="205" y="36"/>
                  </a:lnTo>
                  <a:lnTo>
                    <a:pt x="211" y="49"/>
                  </a:lnTo>
                  <a:lnTo>
                    <a:pt x="191" y="44"/>
                  </a:lnTo>
                  <a:lnTo>
                    <a:pt x="185" y="62"/>
                  </a:lnTo>
                  <a:lnTo>
                    <a:pt x="168" y="69"/>
                  </a:lnTo>
                  <a:lnTo>
                    <a:pt x="185" y="70"/>
                  </a:lnTo>
                  <a:lnTo>
                    <a:pt x="154" y="79"/>
                  </a:lnTo>
                  <a:lnTo>
                    <a:pt x="149" y="92"/>
                  </a:lnTo>
                  <a:lnTo>
                    <a:pt x="159" y="92"/>
                  </a:lnTo>
                  <a:lnTo>
                    <a:pt x="121" y="114"/>
                  </a:lnTo>
                  <a:lnTo>
                    <a:pt x="109" y="151"/>
                  </a:lnTo>
                  <a:lnTo>
                    <a:pt x="67" y="182"/>
                  </a:lnTo>
                  <a:lnTo>
                    <a:pt x="75" y="190"/>
                  </a:lnTo>
                  <a:lnTo>
                    <a:pt x="92" y="184"/>
                  </a:lnTo>
                  <a:lnTo>
                    <a:pt x="51" y="194"/>
                  </a:lnTo>
                  <a:lnTo>
                    <a:pt x="31" y="206"/>
                  </a:lnTo>
                  <a:lnTo>
                    <a:pt x="35" y="213"/>
                  </a:lnTo>
                  <a:lnTo>
                    <a:pt x="20" y="213"/>
                  </a:lnTo>
                  <a:lnTo>
                    <a:pt x="21" y="223"/>
                  </a:lnTo>
                  <a:lnTo>
                    <a:pt x="2" y="223"/>
                  </a:lnTo>
                  <a:lnTo>
                    <a:pt x="20" y="228"/>
                  </a:lnTo>
                  <a:lnTo>
                    <a:pt x="0" y="233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0" name="Freeform 103"/>
            <p:cNvSpPr>
              <a:spLocks/>
            </p:cNvSpPr>
            <p:nvPr/>
          </p:nvSpPr>
          <p:spPr bwMode="auto">
            <a:xfrm>
              <a:off x="2251433" y="3526954"/>
              <a:ext cx="125412" cy="58737"/>
            </a:xfrm>
            <a:custGeom>
              <a:avLst/>
              <a:gdLst>
                <a:gd name="T0" fmla="*/ 0 w 84"/>
                <a:gd name="T1" fmla="*/ 2147483647 h 39"/>
                <a:gd name="T2" fmla="*/ 0 w 84"/>
                <a:gd name="T3" fmla="*/ 2147483647 h 39"/>
                <a:gd name="T4" fmla="*/ 2147483647 w 84"/>
                <a:gd name="T5" fmla="*/ 0 h 39"/>
                <a:gd name="T6" fmla="*/ 2147483647 w 84"/>
                <a:gd name="T7" fmla="*/ 2147483647 h 39"/>
                <a:gd name="T8" fmla="*/ 2147483647 w 84"/>
                <a:gd name="T9" fmla="*/ 2147483647 h 39"/>
                <a:gd name="T10" fmla="*/ 2147483647 w 84"/>
                <a:gd name="T11" fmla="*/ 2147483647 h 39"/>
                <a:gd name="T12" fmla="*/ 2147483647 w 84"/>
                <a:gd name="T13" fmla="*/ 2147483647 h 39"/>
                <a:gd name="T14" fmla="*/ 2147483647 w 84"/>
                <a:gd name="T15" fmla="*/ 2147483647 h 39"/>
                <a:gd name="T16" fmla="*/ 2147483647 w 84"/>
                <a:gd name="T17" fmla="*/ 2147483647 h 39"/>
                <a:gd name="T18" fmla="*/ 2147483647 w 84"/>
                <a:gd name="T19" fmla="*/ 2147483647 h 39"/>
                <a:gd name="T20" fmla="*/ 2147483647 w 84"/>
                <a:gd name="T21" fmla="*/ 2147483647 h 39"/>
                <a:gd name="T22" fmla="*/ 2147483647 w 84"/>
                <a:gd name="T23" fmla="*/ 2147483647 h 39"/>
                <a:gd name="T24" fmla="*/ 0 w 84"/>
                <a:gd name="T25" fmla="*/ 2147483647 h 39"/>
                <a:gd name="T26" fmla="*/ 0 w 84"/>
                <a:gd name="T27" fmla="*/ 2147483647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39"/>
                <a:gd name="T44" fmla="*/ 84 w 8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39">
                  <a:moveTo>
                    <a:pt x="0" y="21"/>
                  </a:moveTo>
                  <a:lnTo>
                    <a:pt x="0" y="21"/>
                  </a:lnTo>
                  <a:lnTo>
                    <a:pt x="7" y="0"/>
                  </a:lnTo>
                  <a:lnTo>
                    <a:pt x="25" y="13"/>
                  </a:lnTo>
                  <a:lnTo>
                    <a:pt x="56" y="1"/>
                  </a:lnTo>
                  <a:lnTo>
                    <a:pt x="83" y="15"/>
                  </a:lnTo>
                  <a:lnTo>
                    <a:pt x="78" y="37"/>
                  </a:lnTo>
                  <a:lnTo>
                    <a:pt x="74" y="19"/>
                  </a:lnTo>
                  <a:lnTo>
                    <a:pt x="56" y="12"/>
                  </a:lnTo>
                  <a:lnTo>
                    <a:pt x="40" y="23"/>
                  </a:lnTo>
                  <a:lnTo>
                    <a:pt x="44" y="33"/>
                  </a:lnTo>
                  <a:lnTo>
                    <a:pt x="37" y="38"/>
                  </a:lnTo>
                  <a:lnTo>
                    <a:pt x="0" y="21"/>
                  </a:lnTo>
                </a:path>
              </a:pathLst>
            </a:custGeom>
            <a:solidFill>
              <a:schemeClr val="accent5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104"/>
            <p:cNvSpPr>
              <a:spLocks/>
            </p:cNvSpPr>
            <p:nvPr/>
          </p:nvSpPr>
          <p:spPr bwMode="auto">
            <a:xfrm>
              <a:off x="2700695" y="4187354"/>
              <a:ext cx="180975" cy="195262"/>
            </a:xfrm>
            <a:custGeom>
              <a:avLst/>
              <a:gdLst>
                <a:gd name="T0" fmla="*/ 0 w 120"/>
                <a:gd name="T1" fmla="*/ 2147483647 h 128"/>
                <a:gd name="T2" fmla="*/ 0 w 120"/>
                <a:gd name="T3" fmla="*/ 2147483647 h 128"/>
                <a:gd name="T4" fmla="*/ 2147483647 w 120"/>
                <a:gd name="T5" fmla="*/ 2147483647 h 128"/>
                <a:gd name="T6" fmla="*/ 2147483647 w 120"/>
                <a:gd name="T7" fmla="*/ 0 h 128"/>
                <a:gd name="T8" fmla="*/ 2147483647 w 120"/>
                <a:gd name="T9" fmla="*/ 2147483647 h 128"/>
                <a:gd name="T10" fmla="*/ 2147483647 w 120"/>
                <a:gd name="T11" fmla="*/ 2147483647 h 128"/>
                <a:gd name="T12" fmla="*/ 2147483647 w 120"/>
                <a:gd name="T13" fmla="*/ 2147483647 h 128"/>
                <a:gd name="T14" fmla="*/ 2147483647 w 120"/>
                <a:gd name="T15" fmla="*/ 2147483647 h 128"/>
                <a:gd name="T16" fmla="*/ 2147483647 w 120"/>
                <a:gd name="T17" fmla="*/ 2147483647 h 128"/>
                <a:gd name="T18" fmla="*/ 2147483647 w 120"/>
                <a:gd name="T19" fmla="*/ 2147483647 h 128"/>
                <a:gd name="T20" fmla="*/ 2147483647 w 120"/>
                <a:gd name="T21" fmla="*/ 2147483647 h 128"/>
                <a:gd name="T22" fmla="*/ 2147483647 w 120"/>
                <a:gd name="T23" fmla="*/ 2147483647 h 128"/>
                <a:gd name="T24" fmla="*/ 2147483647 w 120"/>
                <a:gd name="T25" fmla="*/ 2147483647 h 128"/>
                <a:gd name="T26" fmla="*/ 0 w 120"/>
                <a:gd name="T27" fmla="*/ 2147483647 h 128"/>
                <a:gd name="T28" fmla="*/ 0 w 120"/>
                <a:gd name="T29" fmla="*/ 2147483647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28"/>
                <a:gd name="T47" fmla="*/ 120 w 120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28">
                  <a:moveTo>
                    <a:pt x="0" y="47"/>
                  </a:moveTo>
                  <a:lnTo>
                    <a:pt x="0" y="47"/>
                  </a:lnTo>
                  <a:lnTo>
                    <a:pt x="8" y="7"/>
                  </a:lnTo>
                  <a:lnTo>
                    <a:pt x="51" y="0"/>
                  </a:lnTo>
                  <a:lnTo>
                    <a:pt x="65" y="13"/>
                  </a:lnTo>
                  <a:lnTo>
                    <a:pt x="68" y="44"/>
                  </a:lnTo>
                  <a:lnTo>
                    <a:pt x="99" y="49"/>
                  </a:lnTo>
                  <a:lnTo>
                    <a:pt x="104" y="70"/>
                  </a:lnTo>
                  <a:lnTo>
                    <a:pt x="119" y="74"/>
                  </a:lnTo>
                  <a:lnTo>
                    <a:pt x="117" y="100"/>
                  </a:lnTo>
                  <a:lnTo>
                    <a:pt x="101" y="127"/>
                  </a:lnTo>
                  <a:lnTo>
                    <a:pt x="61" y="125"/>
                  </a:lnTo>
                  <a:lnTo>
                    <a:pt x="69" y="95"/>
                  </a:lnTo>
                  <a:lnTo>
                    <a:pt x="0" y="47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105"/>
            <p:cNvSpPr>
              <a:spLocks/>
            </p:cNvSpPr>
            <p:nvPr/>
          </p:nvSpPr>
          <p:spPr bwMode="auto">
            <a:xfrm>
              <a:off x="2289533" y="3749204"/>
              <a:ext cx="276225" cy="414337"/>
            </a:xfrm>
            <a:custGeom>
              <a:avLst/>
              <a:gdLst>
                <a:gd name="T0" fmla="*/ 0 w 185"/>
                <a:gd name="T1" fmla="*/ 2147483647 h 272"/>
                <a:gd name="T2" fmla="*/ 0 w 185"/>
                <a:gd name="T3" fmla="*/ 2147483647 h 272"/>
                <a:gd name="T4" fmla="*/ 2147483647 w 185"/>
                <a:gd name="T5" fmla="*/ 2147483647 h 272"/>
                <a:gd name="T6" fmla="*/ 2147483647 w 185"/>
                <a:gd name="T7" fmla="*/ 2147483647 h 272"/>
                <a:gd name="T8" fmla="*/ 2147483647 w 185"/>
                <a:gd name="T9" fmla="*/ 2147483647 h 272"/>
                <a:gd name="T10" fmla="*/ 2147483647 w 185"/>
                <a:gd name="T11" fmla="*/ 2147483647 h 272"/>
                <a:gd name="T12" fmla="*/ 2147483647 w 185"/>
                <a:gd name="T13" fmla="*/ 2147483647 h 272"/>
                <a:gd name="T14" fmla="*/ 2147483647 w 185"/>
                <a:gd name="T15" fmla="*/ 2147483647 h 272"/>
                <a:gd name="T16" fmla="*/ 2147483647 w 185"/>
                <a:gd name="T17" fmla="*/ 2147483647 h 272"/>
                <a:gd name="T18" fmla="*/ 2147483647 w 185"/>
                <a:gd name="T19" fmla="*/ 2147483647 h 272"/>
                <a:gd name="T20" fmla="*/ 2147483647 w 185"/>
                <a:gd name="T21" fmla="*/ 2147483647 h 272"/>
                <a:gd name="T22" fmla="*/ 2147483647 w 185"/>
                <a:gd name="T23" fmla="*/ 2147483647 h 272"/>
                <a:gd name="T24" fmla="*/ 2147483647 w 185"/>
                <a:gd name="T25" fmla="*/ 2147483647 h 272"/>
                <a:gd name="T26" fmla="*/ 2147483647 w 185"/>
                <a:gd name="T27" fmla="*/ 2147483647 h 272"/>
                <a:gd name="T28" fmla="*/ 2147483647 w 185"/>
                <a:gd name="T29" fmla="*/ 2147483647 h 272"/>
                <a:gd name="T30" fmla="*/ 2147483647 w 185"/>
                <a:gd name="T31" fmla="*/ 2147483647 h 272"/>
                <a:gd name="T32" fmla="*/ 2147483647 w 185"/>
                <a:gd name="T33" fmla="*/ 2147483647 h 272"/>
                <a:gd name="T34" fmla="*/ 2147483647 w 185"/>
                <a:gd name="T35" fmla="*/ 2147483647 h 272"/>
                <a:gd name="T36" fmla="*/ 2147483647 w 185"/>
                <a:gd name="T37" fmla="*/ 2147483647 h 272"/>
                <a:gd name="T38" fmla="*/ 2147483647 w 185"/>
                <a:gd name="T39" fmla="*/ 2147483647 h 272"/>
                <a:gd name="T40" fmla="*/ 2147483647 w 185"/>
                <a:gd name="T41" fmla="*/ 2147483647 h 272"/>
                <a:gd name="T42" fmla="*/ 2147483647 w 185"/>
                <a:gd name="T43" fmla="*/ 2147483647 h 272"/>
                <a:gd name="T44" fmla="*/ 2147483647 w 185"/>
                <a:gd name="T45" fmla="*/ 0 h 272"/>
                <a:gd name="T46" fmla="*/ 2147483647 w 185"/>
                <a:gd name="T47" fmla="*/ 2147483647 h 272"/>
                <a:gd name="T48" fmla="*/ 2147483647 w 185"/>
                <a:gd name="T49" fmla="*/ 2147483647 h 272"/>
                <a:gd name="T50" fmla="*/ 2147483647 w 185"/>
                <a:gd name="T51" fmla="*/ 2147483647 h 272"/>
                <a:gd name="T52" fmla="*/ 2147483647 w 185"/>
                <a:gd name="T53" fmla="*/ 2147483647 h 272"/>
                <a:gd name="T54" fmla="*/ 2147483647 w 185"/>
                <a:gd name="T55" fmla="*/ 2147483647 h 272"/>
                <a:gd name="T56" fmla="*/ 0 w 185"/>
                <a:gd name="T57" fmla="*/ 2147483647 h 272"/>
                <a:gd name="T58" fmla="*/ 0 w 185"/>
                <a:gd name="T59" fmla="*/ 2147483647 h 2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5"/>
                <a:gd name="T91" fmla="*/ 0 h 272"/>
                <a:gd name="T92" fmla="*/ 185 w 185"/>
                <a:gd name="T93" fmla="*/ 272 h 2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5" h="272">
                  <a:moveTo>
                    <a:pt x="0" y="63"/>
                  </a:moveTo>
                  <a:lnTo>
                    <a:pt x="0" y="63"/>
                  </a:lnTo>
                  <a:lnTo>
                    <a:pt x="4" y="85"/>
                  </a:lnTo>
                  <a:lnTo>
                    <a:pt x="36" y="123"/>
                  </a:lnTo>
                  <a:lnTo>
                    <a:pt x="73" y="212"/>
                  </a:lnTo>
                  <a:lnTo>
                    <a:pt x="158" y="271"/>
                  </a:lnTo>
                  <a:lnTo>
                    <a:pt x="172" y="261"/>
                  </a:lnTo>
                  <a:lnTo>
                    <a:pt x="180" y="241"/>
                  </a:lnTo>
                  <a:lnTo>
                    <a:pt x="168" y="235"/>
                  </a:lnTo>
                  <a:lnTo>
                    <a:pt x="175" y="230"/>
                  </a:lnTo>
                  <a:lnTo>
                    <a:pt x="184" y="183"/>
                  </a:lnTo>
                  <a:lnTo>
                    <a:pt x="171" y="162"/>
                  </a:lnTo>
                  <a:lnTo>
                    <a:pt x="158" y="162"/>
                  </a:lnTo>
                  <a:lnTo>
                    <a:pt x="158" y="137"/>
                  </a:lnTo>
                  <a:lnTo>
                    <a:pt x="142" y="148"/>
                  </a:lnTo>
                  <a:lnTo>
                    <a:pt x="123" y="138"/>
                  </a:lnTo>
                  <a:lnTo>
                    <a:pt x="110" y="110"/>
                  </a:lnTo>
                  <a:lnTo>
                    <a:pt x="130" y="76"/>
                  </a:lnTo>
                  <a:lnTo>
                    <a:pt x="168" y="60"/>
                  </a:lnTo>
                  <a:lnTo>
                    <a:pt x="157" y="54"/>
                  </a:lnTo>
                  <a:lnTo>
                    <a:pt x="163" y="37"/>
                  </a:lnTo>
                  <a:lnTo>
                    <a:pt x="121" y="33"/>
                  </a:lnTo>
                  <a:lnTo>
                    <a:pt x="89" y="0"/>
                  </a:lnTo>
                  <a:lnTo>
                    <a:pt x="82" y="25"/>
                  </a:lnTo>
                  <a:lnTo>
                    <a:pt x="49" y="45"/>
                  </a:lnTo>
                  <a:lnTo>
                    <a:pt x="32" y="71"/>
                  </a:lnTo>
                  <a:lnTo>
                    <a:pt x="13" y="67"/>
                  </a:lnTo>
                  <a:lnTo>
                    <a:pt x="15" y="51"/>
                  </a:lnTo>
                  <a:lnTo>
                    <a:pt x="0" y="63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106"/>
            <p:cNvSpPr>
              <a:spLocks/>
            </p:cNvSpPr>
            <p:nvPr/>
          </p:nvSpPr>
          <p:spPr bwMode="auto">
            <a:xfrm>
              <a:off x="4688086" y="2580283"/>
              <a:ext cx="220663" cy="174625"/>
            </a:xfrm>
            <a:custGeom>
              <a:avLst/>
              <a:gdLst>
                <a:gd name="T0" fmla="*/ 0 w 148"/>
                <a:gd name="T1" fmla="*/ 2147483647 h 115"/>
                <a:gd name="T2" fmla="*/ 0 w 148"/>
                <a:gd name="T3" fmla="*/ 2147483647 h 115"/>
                <a:gd name="T4" fmla="*/ 2147483647 w 148"/>
                <a:gd name="T5" fmla="*/ 2147483647 h 115"/>
                <a:gd name="T6" fmla="*/ 2147483647 w 148"/>
                <a:gd name="T7" fmla="*/ 2147483647 h 115"/>
                <a:gd name="T8" fmla="*/ 2147483647 w 148"/>
                <a:gd name="T9" fmla="*/ 2147483647 h 115"/>
                <a:gd name="T10" fmla="*/ 2147483647 w 148"/>
                <a:gd name="T11" fmla="*/ 2147483647 h 115"/>
                <a:gd name="T12" fmla="*/ 2147483647 w 148"/>
                <a:gd name="T13" fmla="*/ 2147483647 h 115"/>
                <a:gd name="T14" fmla="*/ 2147483647 w 148"/>
                <a:gd name="T15" fmla="*/ 2147483647 h 115"/>
                <a:gd name="T16" fmla="*/ 2147483647 w 148"/>
                <a:gd name="T17" fmla="*/ 2147483647 h 115"/>
                <a:gd name="T18" fmla="*/ 2147483647 w 148"/>
                <a:gd name="T19" fmla="*/ 2147483647 h 115"/>
                <a:gd name="T20" fmla="*/ 2147483647 w 148"/>
                <a:gd name="T21" fmla="*/ 0 h 115"/>
                <a:gd name="T22" fmla="*/ 0 w 148"/>
                <a:gd name="T23" fmla="*/ 2147483647 h 115"/>
                <a:gd name="T24" fmla="*/ 0 w 148"/>
                <a:gd name="T25" fmla="*/ 2147483647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115"/>
                <a:gd name="T41" fmla="*/ 148 w 148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115">
                  <a:moveTo>
                    <a:pt x="0" y="21"/>
                  </a:moveTo>
                  <a:lnTo>
                    <a:pt x="0" y="21"/>
                  </a:lnTo>
                  <a:lnTo>
                    <a:pt x="9" y="80"/>
                  </a:lnTo>
                  <a:lnTo>
                    <a:pt x="85" y="110"/>
                  </a:lnTo>
                  <a:lnTo>
                    <a:pt x="123" y="114"/>
                  </a:lnTo>
                  <a:lnTo>
                    <a:pt x="147" y="84"/>
                  </a:lnTo>
                  <a:lnTo>
                    <a:pt x="134" y="50"/>
                  </a:lnTo>
                  <a:lnTo>
                    <a:pt x="144" y="41"/>
                  </a:lnTo>
                  <a:lnTo>
                    <a:pt x="137" y="15"/>
                  </a:lnTo>
                  <a:lnTo>
                    <a:pt x="81" y="6"/>
                  </a:lnTo>
                  <a:lnTo>
                    <a:pt x="45" y="0"/>
                  </a:lnTo>
                  <a:lnTo>
                    <a:pt x="0" y="21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" name="Freeform 107"/>
            <p:cNvSpPr>
              <a:spLocks/>
            </p:cNvSpPr>
            <p:nvPr/>
          </p:nvSpPr>
          <p:spPr bwMode="auto">
            <a:xfrm>
              <a:off x="4178499" y="2958108"/>
              <a:ext cx="69850" cy="125413"/>
            </a:xfrm>
            <a:custGeom>
              <a:avLst/>
              <a:gdLst>
                <a:gd name="T0" fmla="*/ 0 w 46"/>
                <a:gd name="T1" fmla="*/ 2147483647 h 83"/>
                <a:gd name="T2" fmla="*/ 0 w 46"/>
                <a:gd name="T3" fmla="*/ 2147483647 h 83"/>
                <a:gd name="T4" fmla="*/ 2147483647 w 46"/>
                <a:gd name="T5" fmla="*/ 0 h 83"/>
                <a:gd name="T6" fmla="*/ 2147483647 w 46"/>
                <a:gd name="T7" fmla="*/ 2147483647 h 83"/>
                <a:gd name="T8" fmla="*/ 2147483647 w 46"/>
                <a:gd name="T9" fmla="*/ 2147483647 h 83"/>
                <a:gd name="T10" fmla="*/ 2147483647 w 46"/>
                <a:gd name="T11" fmla="*/ 2147483647 h 83"/>
                <a:gd name="T12" fmla="*/ 2147483647 w 46"/>
                <a:gd name="T13" fmla="*/ 2147483647 h 83"/>
                <a:gd name="T14" fmla="*/ 2147483647 w 46"/>
                <a:gd name="T15" fmla="*/ 2147483647 h 83"/>
                <a:gd name="T16" fmla="*/ 0 w 46"/>
                <a:gd name="T17" fmla="*/ 2147483647 h 83"/>
                <a:gd name="T18" fmla="*/ 0 w 46"/>
                <a:gd name="T19" fmla="*/ 2147483647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83"/>
                <a:gd name="T32" fmla="*/ 46 w 46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83">
                  <a:moveTo>
                    <a:pt x="0" y="54"/>
                  </a:moveTo>
                  <a:lnTo>
                    <a:pt x="0" y="54"/>
                  </a:lnTo>
                  <a:lnTo>
                    <a:pt x="7" y="0"/>
                  </a:lnTo>
                  <a:lnTo>
                    <a:pt x="45" y="2"/>
                  </a:lnTo>
                  <a:lnTo>
                    <a:pt x="28" y="38"/>
                  </a:lnTo>
                  <a:lnTo>
                    <a:pt x="28" y="80"/>
                  </a:lnTo>
                  <a:lnTo>
                    <a:pt x="6" y="82"/>
                  </a:lnTo>
                  <a:lnTo>
                    <a:pt x="9" y="57"/>
                  </a:lnTo>
                  <a:lnTo>
                    <a:pt x="0" y="5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108"/>
            <p:cNvSpPr>
              <a:spLocks/>
            </p:cNvSpPr>
            <p:nvPr/>
          </p:nvSpPr>
          <p:spPr bwMode="auto">
            <a:xfrm>
              <a:off x="4819849" y="2775546"/>
              <a:ext cx="212725" cy="130175"/>
            </a:xfrm>
            <a:custGeom>
              <a:avLst/>
              <a:gdLst>
                <a:gd name="T0" fmla="*/ 0 w 142"/>
                <a:gd name="T1" fmla="*/ 2147483647 h 85"/>
                <a:gd name="T2" fmla="*/ 0 w 142"/>
                <a:gd name="T3" fmla="*/ 2147483647 h 85"/>
                <a:gd name="T4" fmla="*/ 2147483647 w 142"/>
                <a:gd name="T5" fmla="*/ 2147483647 h 85"/>
                <a:gd name="T6" fmla="*/ 2147483647 w 142"/>
                <a:gd name="T7" fmla="*/ 2147483647 h 85"/>
                <a:gd name="T8" fmla="*/ 2147483647 w 142"/>
                <a:gd name="T9" fmla="*/ 2147483647 h 85"/>
                <a:gd name="T10" fmla="*/ 2147483647 w 142"/>
                <a:gd name="T11" fmla="*/ 2147483647 h 85"/>
                <a:gd name="T12" fmla="*/ 2147483647 w 142"/>
                <a:gd name="T13" fmla="*/ 2147483647 h 85"/>
                <a:gd name="T14" fmla="*/ 2147483647 w 142"/>
                <a:gd name="T15" fmla="*/ 0 h 85"/>
                <a:gd name="T16" fmla="*/ 2147483647 w 142"/>
                <a:gd name="T17" fmla="*/ 2147483647 h 85"/>
                <a:gd name="T18" fmla="*/ 0 w 142"/>
                <a:gd name="T19" fmla="*/ 2147483647 h 85"/>
                <a:gd name="T20" fmla="*/ 0 w 142"/>
                <a:gd name="T21" fmla="*/ 2147483647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"/>
                <a:gd name="T34" fmla="*/ 0 h 85"/>
                <a:gd name="T35" fmla="*/ 142 w 142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" h="85">
                  <a:moveTo>
                    <a:pt x="0" y="42"/>
                  </a:moveTo>
                  <a:lnTo>
                    <a:pt x="0" y="42"/>
                  </a:lnTo>
                  <a:lnTo>
                    <a:pt x="39" y="76"/>
                  </a:lnTo>
                  <a:lnTo>
                    <a:pt x="125" y="84"/>
                  </a:lnTo>
                  <a:lnTo>
                    <a:pt x="141" y="55"/>
                  </a:lnTo>
                  <a:lnTo>
                    <a:pt x="118" y="53"/>
                  </a:lnTo>
                  <a:lnTo>
                    <a:pt x="116" y="28"/>
                  </a:lnTo>
                  <a:lnTo>
                    <a:pt x="96" y="0"/>
                  </a:lnTo>
                  <a:lnTo>
                    <a:pt x="39" y="6"/>
                  </a:lnTo>
                  <a:lnTo>
                    <a:pt x="0" y="42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109"/>
            <p:cNvSpPr>
              <a:spLocks/>
            </p:cNvSpPr>
            <p:nvPr/>
          </p:nvSpPr>
          <p:spPr bwMode="auto">
            <a:xfrm>
              <a:off x="4808736" y="1700808"/>
              <a:ext cx="3746500" cy="1250950"/>
            </a:xfrm>
            <a:custGeom>
              <a:avLst/>
              <a:gdLst>
                <a:gd name="T0" fmla="*/ 2147483647 w 2509"/>
                <a:gd name="T1" fmla="*/ 2147483647 h 824"/>
                <a:gd name="T2" fmla="*/ 2147483647 w 2509"/>
                <a:gd name="T3" fmla="*/ 2147483647 h 824"/>
                <a:gd name="T4" fmla="*/ 2147483647 w 2509"/>
                <a:gd name="T5" fmla="*/ 2147483647 h 824"/>
                <a:gd name="T6" fmla="*/ 2147483647 w 2509"/>
                <a:gd name="T7" fmla="*/ 2147483647 h 824"/>
                <a:gd name="T8" fmla="*/ 2147483647 w 2509"/>
                <a:gd name="T9" fmla="*/ 2147483647 h 824"/>
                <a:gd name="T10" fmla="*/ 2147483647 w 2509"/>
                <a:gd name="T11" fmla="*/ 2147483647 h 824"/>
                <a:gd name="T12" fmla="*/ 2147483647 w 2509"/>
                <a:gd name="T13" fmla="*/ 2147483647 h 824"/>
                <a:gd name="T14" fmla="*/ 2147483647 w 2509"/>
                <a:gd name="T15" fmla="*/ 2147483647 h 824"/>
                <a:gd name="T16" fmla="*/ 2147483647 w 2509"/>
                <a:gd name="T17" fmla="*/ 2147483647 h 824"/>
                <a:gd name="T18" fmla="*/ 2147483647 w 2509"/>
                <a:gd name="T19" fmla="*/ 2147483647 h 824"/>
                <a:gd name="T20" fmla="*/ 2147483647 w 2509"/>
                <a:gd name="T21" fmla="*/ 2147483647 h 824"/>
                <a:gd name="T22" fmla="*/ 2147483647 w 2509"/>
                <a:gd name="T23" fmla="*/ 2147483647 h 824"/>
                <a:gd name="T24" fmla="*/ 2147483647 w 2509"/>
                <a:gd name="T25" fmla="*/ 2147483647 h 824"/>
                <a:gd name="T26" fmla="*/ 2147483647 w 2509"/>
                <a:gd name="T27" fmla="*/ 2147483647 h 824"/>
                <a:gd name="T28" fmla="*/ 2147483647 w 2509"/>
                <a:gd name="T29" fmla="*/ 2147483647 h 824"/>
                <a:gd name="T30" fmla="*/ 2147483647 w 2509"/>
                <a:gd name="T31" fmla="*/ 2147483647 h 824"/>
                <a:gd name="T32" fmla="*/ 2147483647 w 2509"/>
                <a:gd name="T33" fmla="*/ 2147483647 h 824"/>
                <a:gd name="T34" fmla="*/ 2147483647 w 2509"/>
                <a:gd name="T35" fmla="*/ 2147483647 h 824"/>
                <a:gd name="T36" fmla="*/ 2147483647 w 2509"/>
                <a:gd name="T37" fmla="*/ 2147483647 h 824"/>
                <a:gd name="T38" fmla="*/ 2147483647 w 2509"/>
                <a:gd name="T39" fmla="*/ 2147483647 h 824"/>
                <a:gd name="T40" fmla="*/ 2147483647 w 2509"/>
                <a:gd name="T41" fmla="*/ 2147483647 h 824"/>
                <a:gd name="T42" fmla="*/ 2147483647 w 2509"/>
                <a:gd name="T43" fmla="*/ 2147483647 h 824"/>
                <a:gd name="T44" fmla="*/ 2147483647 w 2509"/>
                <a:gd name="T45" fmla="*/ 2147483647 h 824"/>
                <a:gd name="T46" fmla="*/ 2147483647 w 2509"/>
                <a:gd name="T47" fmla="*/ 2147483647 h 824"/>
                <a:gd name="T48" fmla="*/ 2147483647 w 2509"/>
                <a:gd name="T49" fmla="*/ 2147483647 h 824"/>
                <a:gd name="T50" fmla="*/ 2147483647 w 2509"/>
                <a:gd name="T51" fmla="*/ 2147483647 h 824"/>
                <a:gd name="T52" fmla="*/ 2147483647 w 2509"/>
                <a:gd name="T53" fmla="*/ 2147483647 h 824"/>
                <a:gd name="T54" fmla="*/ 2147483647 w 2509"/>
                <a:gd name="T55" fmla="*/ 2147483647 h 824"/>
                <a:gd name="T56" fmla="*/ 2147483647 w 2509"/>
                <a:gd name="T57" fmla="*/ 2147483647 h 824"/>
                <a:gd name="T58" fmla="*/ 2147483647 w 2509"/>
                <a:gd name="T59" fmla="*/ 2147483647 h 824"/>
                <a:gd name="T60" fmla="*/ 2147483647 w 2509"/>
                <a:gd name="T61" fmla="*/ 2147483647 h 824"/>
                <a:gd name="T62" fmla="*/ 2147483647 w 2509"/>
                <a:gd name="T63" fmla="*/ 2147483647 h 824"/>
                <a:gd name="T64" fmla="*/ 2147483647 w 2509"/>
                <a:gd name="T65" fmla="*/ 2147483647 h 824"/>
                <a:gd name="T66" fmla="*/ 2147483647 w 2509"/>
                <a:gd name="T67" fmla="*/ 2147483647 h 824"/>
                <a:gd name="T68" fmla="*/ 2147483647 w 2509"/>
                <a:gd name="T69" fmla="*/ 2147483647 h 824"/>
                <a:gd name="T70" fmla="*/ 2147483647 w 2509"/>
                <a:gd name="T71" fmla="*/ 2147483647 h 824"/>
                <a:gd name="T72" fmla="*/ 2147483647 w 2509"/>
                <a:gd name="T73" fmla="*/ 2147483647 h 824"/>
                <a:gd name="T74" fmla="*/ 2147483647 w 2509"/>
                <a:gd name="T75" fmla="*/ 2147483647 h 824"/>
                <a:gd name="T76" fmla="*/ 2147483647 w 2509"/>
                <a:gd name="T77" fmla="*/ 2147483647 h 824"/>
                <a:gd name="T78" fmla="*/ 2147483647 w 2509"/>
                <a:gd name="T79" fmla="*/ 2147483647 h 824"/>
                <a:gd name="T80" fmla="*/ 2147483647 w 2509"/>
                <a:gd name="T81" fmla="*/ 2147483647 h 824"/>
                <a:gd name="T82" fmla="*/ 2147483647 w 2509"/>
                <a:gd name="T83" fmla="*/ 2147483647 h 824"/>
                <a:gd name="T84" fmla="*/ 2147483647 w 2509"/>
                <a:gd name="T85" fmla="*/ 2147483647 h 824"/>
                <a:gd name="T86" fmla="*/ 2147483647 w 2509"/>
                <a:gd name="T87" fmla="*/ 2147483647 h 824"/>
                <a:gd name="T88" fmla="*/ 2147483647 w 2509"/>
                <a:gd name="T89" fmla="*/ 2147483647 h 824"/>
                <a:gd name="T90" fmla="*/ 2147483647 w 2509"/>
                <a:gd name="T91" fmla="*/ 2147483647 h 824"/>
                <a:gd name="T92" fmla="*/ 2147483647 w 2509"/>
                <a:gd name="T93" fmla="*/ 2147483647 h 824"/>
                <a:gd name="T94" fmla="*/ 2147483647 w 2509"/>
                <a:gd name="T95" fmla="*/ 2147483647 h 824"/>
                <a:gd name="T96" fmla="*/ 2147483647 w 2509"/>
                <a:gd name="T97" fmla="*/ 2147483647 h 824"/>
                <a:gd name="T98" fmla="*/ 2147483647 w 2509"/>
                <a:gd name="T99" fmla="*/ 2147483647 h 824"/>
                <a:gd name="T100" fmla="*/ 2147483647 w 2509"/>
                <a:gd name="T101" fmla="*/ 2147483647 h 824"/>
                <a:gd name="T102" fmla="*/ 2147483647 w 2509"/>
                <a:gd name="T103" fmla="*/ 2147483647 h 824"/>
                <a:gd name="T104" fmla="*/ 2147483647 w 2509"/>
                <a:gd name="T105" fmla="*/ 2147483647 h 824"/>
                <a:gd name="T106" fmla="*/ 2147483647 w 2509"/>
                <a:gd name="T107" fmla="*/ 2147483647 h 824"/>
                <a:gd name="T108" fmla="*/ 2147483647 w 2509"/>
                <a:gd name="T109" fmla="*/ 2147483647 h 824"/>
                <a:gd name="T110" fmla="*/ 2147483647 w 2509"/>
                <a:gd name="T111" fmla="*/ 2147483647 h 824"/>
                <a:gd name="T112" fmla="*/ 2147483647 w 2509"/>
                <a:gd name="T113" fmla="*/ 2147483647 h 824"/>
                <a:gd name="T114" fmla="*/ 2147483647 w 2509"/>
                <a:gd name="T115" fmla="*/ 2147483647 h 8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09"/>
                <a:gd name="T175" fmla="*/ 0 h 824"/>
                <a:gd name="T176" fmla="*/ 2509 w 2509"/>
                <a:gd name="T177" fmla="*/ 824 h 8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09" h="824">
                  <a:moveTo>
                    <a:pt x="0" y="584"/>
                  </a:moveTo>
                  <a:lnTo>
                    <a:pt x="0" y="584"/>
                  </a:lnTo>
                  <a:lnTo>
                    <a:pt x="22" y="566"/>
                  </a:lnTo>
                  <a:lnTo>
                    <a:pt x="15" y="573"/>
                  </a:lnTo>
                  <a:lnTo>
                    <a:pt x="24" y="576"/>
                  </a:lnTo>
                  <a:lnTo>
                    <a:pt x="22" y="537"/>
                  </a:lnTo>
                  <a:lnTo>
                    <a:pt x="30" y="519"/>
                  </a:lnTo>
                  <a:lnTo>
                    <a:pt x="42" y="516"/>
                  </a:lnTo>
                  <a:lnTo>
                    <a:pt x="66" y="533"/>
                  </a:lnTo>
                  <a:lnTo>
                    <a:pt x="72" y="501"/>
                  </a:lnTo>
                  <a:lnTo>
                    <a:pt x="62" y="502"/>
                  </a:lnTo>
                  <a:lnTo>
                    <a:pt x="57" y="483"/>
                  </a:lnTo>
                  <a:lnTo>
                    <a:pt x="156" y="467"/>
                  </a:lnTo>
                  <a:lnTo>
                    <a:pt x="131" y="459"/>
                  </a:lnTo>
                  <a:lnTo>
                    <a:pt x="133" y="450"/>
                  </a:lnTo>
                  <a:lnTo>
                    <a:pt x="118" y="453"/>
                  </a:lnTo>
                  <a:lnTo>
                    <a:pt x="174" y="405"/>
                  </a:lnTo>
                  <a:lnTo>
                    <a:pt x="150" y="354"/>
                  </a:lnTo>
                  <a:lnTo>
                    <a:pt x="156" y="330"/>
                  </a:lnTo>
                  <a:lnTo>
                    <a:pt x="140" y="303"/>
                  </a:lnTo>
                  <a:lnTo>
                    <a:pt x="153" y="287"/>
                  </a:lnTo>
                  <a:lnTo>
                    <a:pt x="131" y="266"/>
                  </a:lnTo>
                  <a:lnTo>
                    <a:pt x="138" y="249"/>
                  </a:lnTo>
                  <a:lnTo>
                    <a:pt x="166" y="229"/>
                  </a:lnTo>
                  <a:lnTo>
                    <a:pt x="181" y="227"/>
                  </a:lnTo>
                  <a:lnTo>
                    <a:pt x="199" y="231"/>
                  </a:lnTo>
                  <a:lnTo>
                    <a:pt x="184" y="235"/>
                  </a:lnTo>
                  <a:lnTo>
                    <a:pt x="195" y="243"/>
                  </a:lnTo>
                  <a:lnTo>
                    <a:pt x="239" y="245"/>
                  </a:lnTo>
                  <a:lnTo>
                    <a:pt x="316" y="287"/>
                  </a:lnTo>
                  <a:lnTo>
                    <a:pt x="318" y="307"/>
                  </a:lnTo>
                  <a:lnTo>
                    <a:pt x="285" y="324"/>
                  </a:lnTo>
                  <a:lnTo>
                    <a:pt x="182" y="300"/>
                  </a:lnTo>
                  <a:lnTo>
                    <a:pt x="223" y="329"/>
                  </a:lnTo>
                  <a:lnTo>
                    <a:pt x="222" y="363"/>
                  </a:lnTo>
                  <a:lnTo>
                    <a:pt x="264" y="380"/>
                  </a:lnTo>
                  <a:lnTo>
                    <a:pt x="275" y="377"/>
                  </a:lnTo>
                  <a:lnTo>
                    <a:pt x="269" y="363"/>
                  </a:lnTo>
                  <a:lnTo>
                    <a:pt x="249" y="358"/>
                  </a:lnTo>
                  <a:lnTo>
                    <a:pt x="254" y="346"/>
                  </a:lnTo>
                  <a:lnTo>
                    <a:pt x="274" y="359"/>
                  </a:lnTo>
                  <a:lnTo>
                    <a:pt x="314" y="363"/>
                  </a:lnTo>
                  <a:lnTo>
                    <a:pt x="297" y="336"/>
                  </a:lnTo>
                  <a:lnTo>
                    <a:pt x="334" y="313"/>
                  </a:lnTo>
                  <a:lnTo>
                    <a:pt x="361" y="329"/>
                  </a:lnTo>
                  <a:lnTo>
                    <a:pt x="360" y="268"/>
                  </a:lnTo>
                  <a:lnTo>
                    <a:pt x="348" y="259"/>
                  </a:lnTo>
                  <a:lnTo>
                    <a:pt x="394" y="272"/>
                  </a:lnTo>
                  <a:lnTo>
                    <a:pt x="398" y="280"/>
                  </a:lnTo>
                  <a:lnTo>
                    <a:pt x="374" y="291"/>
                  </a:lnTo>
                  <a:lnTo>
                    <a:pt x="398" y="311"/>
                  </a:lnTo>
                  <a:lnTo>
                    <a:pt x="418" y="287"/>
                  </a:lnTo>
                  <a:lnTo>
                    <a:pt x="502" y="251"/>
                  </a:lnTo>
                  <a:lnTo>
                    <a:pt x="515" y="250"/>
                  </a:lnTo>
                  <a:lnTo>
                    <a:pt x="502" y="255"/>
                  </a:lnTo>
                  <a:lnTo>
                    <a:pt x="516" y="273"/>
                  </a:lnTo>
                  <a:lnTo>
                    <a:pt x="578" y="250"/>
                  </a:lnTo>
                  <a:lnTo>
                    <a:pt x="592" y="267"/>
                  </a:lnTo>
                  <a:lnTo>
                    <a:pt x="606" y="254"/>
                  </a:lnTo>
                  <a:lnTo>
                    <a:pt x="598" y="234"/>
                  </a:lnTo>
                  <a:lnTo>
                    <a:pt x="608" y="228"/>
                  </a:lnTo>
                  <a:lnTo>
                    <a:pt x="654" y="237"/>
                  </a:lnTo>
                  <a:lnTo>
                    <a:pt x="716" y="272"/>
                  </a:lnTo>
                  <a:lnTo>
                    <a:pt x="727" y="255"/>
                  </a:lnTo>
                  <a:lnTo>
                    <a:pt x="714" y="238"/>
                  </a:lnTo>
                  <a:lnTo>
                    <a:pt x="696" y="233"/>
                  </a:lnTo>
                  <a:lnTo>
                    <a:pt x="702" y="205"/>
                  </a:lnTo>
                  <a:lnTo>
                    <a:pt x="691" y="202"/>
                  </a:lnTo>
                  <a:lnTo>
                    <a:pt x="694" y="189"/>
                  </a:lnTo>
                  <a:lnTo>
                    <a:pt x="717" y="176"/>
                  </a:lnTo>
                  <a:lnTo>
                    <a:pt x="731" y="143"/>
                  </a:lnTo>
                  <a:lnTo>
                    <a:pt x="763" y="144"/>
                  </a:lnTo>
                  <a:lnTo>
                    <a:pt x="779" y="149"/>
                  </a:lnTo>
                  <a:lnTo>
                    <a:pt x="766" y="184"/>
                  </a:lnTo>
                  <a:lnTo>
                    <a:pt x="781" y="201"/>
                  </a:lnTo>
                  <a:lnTo>
                    <a:pt x="776" y="249"/>
                  </a:lnTo>
                  <a:lnTo>
                    <a:pt x="792" y="265"/>
                  </a:lnTo>
                  <a:lnTo>
                    <a:pt x="785" y="283"/>
                  </a:lnTo>
                  <a:lnTo>
                    <a:pt x="761" y="297"/>
                  </a:lnTo>
                  <a:lnTo>
                    <a:pt x="769" y="303"/>
                  </a:lnTo>
                  <a:lnTo>
                    <a:pt x="737" y="310"/>
                  </a:lnTo>
                  <a:lnTo>
                    <a:pt x="771" y="321"/>
                  </a:lnTo>
                  <a:lnTo>
                    <a:pt x="810" y="283"/>
                  </a:lnTo>
                  <a:lnTo>
                    <a:pt x="805" y="259"/>
                  </a:lnTo>
                  <a:lnTo>
                    <a:pt x="818" y="255"/>
                  </a:lnTo>
                  <a:lnTo>
                    <a:pt x="838" y="251"/>
                  </a:lnTo>
                  <a:lnTo>
                    <a:pt x="848" y="264"/>
                  </a:lnTo>
                  <a:lnTo>
                    <a:pt x="847" y="282"/>
                  </a:lnTo>
                  <a:lnTo>
                    <a:pt x="871" y="288"/>
                  </a:lnTo>
                  <a:lnTo>
                    <a:pt x="852" y="282"/>
                  </a:lnTo>
                  <a:lnTo>
                    <a:pt x="861" y="271"/>
                  </a:lnTo>
                  <a:lnTo>
                    <a:pt x="853" y="255"/>
                  </a:lnTo>
                  <a:lnTo>
                    <a:pt x="796" y="245"/>
                  </a:lnTo>
                  <a:lnTo>
                    <a:pt x="805" y="207"/>
                  </a:lnTo>
                  <a:lnTo>
                    <a:pt x="785" y="184"/>
                  </a:lnTo>
                  <a:lnTo>
                    <a:pt x="813" y="162"/>
                  </a:lnTo>
                  <a:lnTo>
                    <a:pt x="811" y="146"/>
                  </a:lnTo>
                  <a:lnTo>
                    <a:pt x="823" y="155"/>
                  </a:lnTo>
                  <a:lnTo>
                    <a:pt x="816" y="186"/>
                  </a:lnTo>
                  <a:lnTo>
                    <a:pt x="826" y="189"/>
                  </a:lnTo>
                  <a:lnTo>
                    <a:pt x="864" y="199"/>
                  </a:lnTo>
                  <a:lnTo>
                    <a:pt x="830" y="174"/>
                  </a:lnTo>
                  <a:lnTo>
                    <a:pt x="855" y="175"/>
                  </a:lnTo>
                  <a:lnTo>
                    <a:pt x="849" y="165"/>
                  </a:lnTo>
                  <a:lnTo>
                    <a:pt x="864" y="160"/>
                  </a:lnTo>
                  <a:lnTo>
                    <a:pt x="935" y="180"/>
                  </a:lnTo>
                  <a:lnTo>
                    <a:pt x="922" y="193"/>
                  </a:lnTo>
                  <a:lnTo>
                    <a:pt x="920" y="213"/>
                  </a:lnTo>
                  <a:lnTo>
                    <a:pt x="934" y="224"/>
                  </a:lnTo>
                  <a:lnTo>
                    <a:pt x="942" y="180"/>
                  </a:lnTo>
                  <a:lnTo>
                    <a:pt x="903" y="157"/>
                  </a:lnTo>
                  <a:lnTo>
                    <a:pt x="895" y="127"/>
                  </a:lnTo>
                  <a:lnTo>
                    <a:pt x="985" y="116"/>
                  </a:lnTo>
                  <a:lnTo>
                    <a:pt x="974" y="88"/>
                  </a:lnTo>
                  <a:lnTo>
                    <a:pt x="985" y="95"/>
                  </a:lnTo>
                  <a:lnTo>
                    <a:pt x="1000" y="83"/>
                  </a:lnTo>
                  <a:lnTo>
                    <a:pt x="989" y="80"/>
                  </a:lnTo>
                  <a:lnTo>
                    <a:pt x="1084" y="58"/>
                  </a:lnTo>
                  <a:lnTo>
                    <a:pt x="1076" y="51"/>
                  </a:lnTo>
                  <a:lnTo>
                    <a:pt x="1120" y="49"/>
                  </a:lnTo>
                  <a:lnTo>
                    <a:pt x="1119" y="57"/>
                  </a:lnTo>
                  <a:lnTo>
                    <a:pt x="1129" y="57"/>
                  </a:lnTo>
                  <a:lnTo>
                    <a:pt x="1162" y="47"/>
                  </a:lnTo>
                  <a:lnTo>
                    <a:pt x="1176" y="52"/>
                  </a:lnTo>
                  <a:lnTo>
                    <a:pt x="1162" y="39"/>
                  </a:lnTo>
                  <a:lnTo>
                    <a:pt x="1198" y="37"/>
                  </a:lnTo>
                  <a:lnTo>
                    <a:pt x="1200" y="21"/>
                  </a:lnTo>
                  <a:lnTo>
                    <a:pt x="1241" y="0"/>
                  </a:lnTo>
                  <a:lnTo>
                    <a:pt x="1270" y="13"/>
                  </a:lnTo>
                  <a:lnTo>
                    <a:pt x="1245" y="24"/>
                  </a:lnTo>
                  <a:lnTo>
                    <a:pt x="1289" y="23"/>
                  </a:lnTo>
                  <a:lnTo>
                    <a:pt x="1271" y="39"/>
                  </a:lnTo>
                  <a:lnTo>
                    <a:pt x="1344" y="31"/>
                  </a:lnTo>
                  <a:lnTo>
                    <a:pt x="1383" y="57"/>
                  </a:lnTo>
                  <a:lnTo>
                    <a:pt x="1377" y="65"/>
                  </a:lnTo>
                  <a:lnTo>
                    <a:pt x="1364" y="59"/>
                  </a:lnTo>
                  <a:lnTo>
                    <a:pt x="1382" y="68"/>
                  </a:lnTo>
                  <a:lnTo>
                    <a:pt x="1374" y="83"/>
                  </a:lnTo>
                  <a:lnTo>
                    <a:pt x="1241" y="155"/>
                  </a:lnTo>
                  <a:lnTo>
                    <a:pt x="1284" y="145"/>
                  </a:lnTo>
                  <a:lnTo>
                    <a:pt x="1274" y="136"/>
                  </a:lnTo>
                  <a:lnTo>
                    <a:pt x="1341" y="122"/>
                  </a:lnTo>
                  <a:lnTo>
                    <a:pt x="1323" y="125"/>
                  </a:lnTo>
                  <a:lnTo>
                    <a:pt x="1327" y="113"/>
                  </a:lnTo>
                  <a:lnTo>
                    <a:pt x="1364" y="122"/>
                  </a:lnTo>
                  <a:lnTo>
                    <a:pt x="1370" y="113"/>
                  </a:lnTo>
                  <a:lnTo>
                    <a:pt x="1378" y="136"/>
                  </a:lnTo>
                  <a:lnTo>
                    <a:pt x="1396" y="137"/>
                  </a:lnTo>
                  <a:lnTo>
                    <a:pt x="1379" y="127"/>
                  </a:lnTo>
                  <a:lnTo>
                    <a:pt x="1415" y="122"/>
                  </a:lnTo>
                  <a:lnTo>
                    <a:pt x="1457" y="127"/>
                  </a:lnTo>
                  <a:lnTo>
                    <a:pt x="1454" y="136"/>
                  </a:lnTo>
                  <a:lnTo>
                    <a:pt x="1490" y="143"/>
                  </a:lnTo>
                  <a:lnTo>
                    <a:pt x="1522" y="141"/>
                  </a:lnTo>
                  <a:lnTo>
                    <a:pt x="1523" y="119"/>
                  </a:lnTo>
                  <a:lnTo>
                    <a:pt x="1533" y="117"/>
                  </a:lnTo>
                  <a:lnTo>
                    <a:pt x="1614" y="141"/>
                  </a:lnTo>
                  <a:lnTo>
                    <a:pt x="1603" y="180"/>
                  </a:lnTo>
                  <a:lnTo>
                    <a:pt x="1641" y="205"/>
                  </a:lnTo>
                  <a:lnTo>
                    <a:pt x="1662" y="170"/>
                  </a:lnTo>
                  <a:lnTo>
                    <a:pt x="1676" y="186"/>
                  </a:lnTo>
                  <a:lnTo>
                    <a:pt x="1702" y="180"/>
                  </a:lnTo>
                  <a:lnTo>
                    <a:pt x="1739" y="193"/>
                  </a:lnTo>
                  <a:lnTo>
                    <a:pt x="1768" y="185"/>
                  </a:lnTo>
                  <a:lnTo>
                    <a:pt x="1766" y="170"/>
                  </a:lnTo>
                  <a:lnTo>
                    <a:pt x="1786" y="146"/>
                  </a:lnTo>
                  <a:lnTo>
                    <a:pt x="1907" y="163"/>
                  </a:lnTo>
                  <a:lnTo>
                    <a:pt x="1916" y="174"/>
                  </a:lnTo>
                  <a:lnTo>
                    <a:pt x="1900" y="179"/>
                  </a:lnTo>
                  <a:lnTo>
                    <a:pt x="1940" y="185"/>
                  </a:lnTo>
                  <a:lnTo>
                    <a:pt x="1955" y="202"/>
                  </a:lnTo>
                  <a:lnTo>
                    <a:pt x="2047" y="199"/>
                  </a:lnTo>
                  <a:lnTo>
                    <a:pt x="2063" y="213"/>
                  </a:lnTo>
                  <a:lnTo>
                    <a:pt x="2057" y="229"/>
                  </a:lnTo>
                  <a:lnTo>
                    <a:pt x="2084" y="241"/>
                  </a:lnTo>
                  <a:lnTo>
                    <a:pt x="2098" y="232"/>
                  </a:lnTo>
                  <a:lnTo>
                    <a:pt x="2163" y="239"/>
                  </a:lnTo>
                  <a:lnTo>
                    <a:pt x="2176" y="229"/>
                  </a:lnTo>
                  <a:lnTo>
                    <a:pt x="2184" y="244"/>
                  </a:lnTo>
                  <a:lnTo>
                    <a:pt x="2211" y="256"/>
                  </a:lnTo>
                  <a:lnTo>
                    <a:pt x="2224" y="248"/>
                  </a:lnTo>
                  <a:lnTo>
                    <a:pt x="2210" y="234"/>
                  </a:lnTo>
                  <a:lnTo>
                    <a:pt x="2219" y="224"/>
                  </a:lnTo>
                  <a:lnTo>
                    <a:pt x="2333" y="241"/>
                  </a:lnTo>
                  <a:lnTo>
                    <a:pt x="2408" y="283"/>
                  </a:lnTo>
                  <a:lnTo>
                    <a:pt x="2424" y="283"/>
                  </a:lnTo>
                  <a:lnTo>
                    <a:pt x="2444" y="319"/>
                  </a:lnTo>
                  <a:lnTo>
                    <a:pt x="2435" y="300"/>
                  </a:lnTo>
                  <a:lnTo>
                    <a:pt x="2448" y="298"/>
                  </a:lnTo>
                  <a:lnTo>
                    <a:pt x="2456" y="305"/>
                  </a:lnTo>
                  <a:lnTo>
                    <a:pt x="2478" y="303"/>
                  </a:lnTo>
                  <a:lnTo>
                    <a:pt x="2508" y="323"/>
                  </a:lnTo>
                  <a:lnTo>
                    <a:pt x="2464" y="345"/>
                  </a:lnTo>
                  <a:lnTo>
                    <a:pt x="2473" y="351"/>
                  </a:lnTo>
                  <a:lnTo>
                    <a:pt x="2458" y="356"/>
                  </a:lnTo>
                  <a:lnTo>
                    <a:pt x="2470" y="364"/>
                  </a:lnTo>
                  <a:lnTo>
                    <a:pt x="2444" y="365"/>
                  </a:lnTo>
                  <a:lnTo>
                    <a:pt x="2434" y="351"/>
                  </a:lnTo>
                  <a:lnTo>
                    <a:pt x="2425" y="357"/>
                  </a:lnTo>
                  <a:lnTo>
                    <a:pt x="2408" y="336"/>
                  </a:lnTo>
                  <a:lnTo>
                    <a:pt x="2378" y="337"/>
                  </a:lnTo>
                  <a:lnTo>
                    <a:pt x="2370" y="324"/>
                  </a:lnTo>
                  <a:lnTo>
                    <a:pt x="2377" y="319"/>
                  </a:lnTo>
                  <a:lnTo>
                    <a:pt x="2366" y="319"/>
                  </a:lnTo>
                  <a:lnTo>
                    <a:pt x="2356" y="323"/>
                  </a:lnTo>
                  <a:lnTo>
                    <a:pt x="2367" y="337"/>
                  </a:lnTo>
                  <a:lnTo>
                    <a:pt x="2361" y="346"/>
                  </a:lnTo>
                  <a:lnTo>
                    <a:pt x="2335" y="360"/>
                  </a:lnTo>
                  <a:lnTo>
                    <a:pt x="2318" y="357"/>
                  </a:lnTo>
                  <a:lnTo>
                    <a:pt x="2346" y="397"/>
                  </a:lnTo>
                  <a:lnTo>
                    <a:pt x="2342" y="413"/>
                  </a:lnTo>
                  <a:lnTo>
                    <a:pt x="2312" y="401"/>
                  </a:lnTo>
                  <a:lnTo>
                    <a:pt x="2314" y="408"/>
                  </a:lnTo>
                  <a:lnTo>
                    <a:pt x="2260" y="428"/>
                  </a:lnTo>
                  <a:lnTo>
                    <a:pt x="2213" y="468"/>
                  </a:lnTo>
                  <a:lnTo>
                    <a:pt x="2182" y="453"/>
                  </a:lnTo>
                  <a:lnTo>
                    <a:pt x="2152" y="469"/>
                  </a:lnTo>
                  <a:lnTo>
                    <a:pt x="2152" y="455"/>
                  </a:lnTo>
                  <a:lnTo>
                    <a:pt x="2136" y="470"/>
                  </a:lnTo>
                  <a:lnTo>
                    <a:pt x="2114" y="469"/>
                  </a:lnTo>
                  <a:lnTo>
                    <a:pt x="2092" y="508"/>
                  </a:lnTo>
                  <a:lnTo>
                    <a:pt x="2110" y="516"/>
                  </a:lnTo>
                  <a:lnTo>
                    <a:pt x="2102" y="529"/>
                  </a:lnTo>
                  <a:lnTo>
                    <a:pt x="2111" y="550"/>
                  </a:lnTo>
                  <a:lnTo>
                    <a:pt x="2096" y="546"/>
                  </a:lnTo>
                  <a:lnTo>
                    <a:pt x="2086" y="564"/>
                  </a:lnTo>
                  <a:lnTo>
                    <a:pt x="2092" y="580"/>
                  </a:lnTo>
                  <a:lnTo>
                    <a:pt x="2060" y="594"/>
                  </a:lnTo>
                  <a:lnTo>
                    <a:pt x="2063" y="612"/>
                  </a:lnTo>
                  <a:lnTo>
                    <a:pt x="2042" y="617"/>
                  </a:lnTo>
                  <a:lnTo>
                    <a:pt x="2036" y="636"/>
                  </a:lnTo>
                  <a:lnTo>
                    <a:pt x="2017" y="657"/>
                  </a:lnTo>
                  <a:lnTo>
                    <a:pt x="2000" y="580"/>
                  </a:lnTo>
                  <a:lnTo>
                    <a:pt x="2002" y="539"/>
                  </a:lnTo>
                  <a:lnTo>
                    <a:pt x="2017" y="514"/>
                  </a:lnTo>
                  <a:lnTo>
                    <a:pt x="2039" y="509"/>
                  </a:lnTo>
                  <a:lnTo>
                    <a:pt x="2091" y="457"/>
                  </a:lnTo>
                  <a:lnTo>
                    <a:pt x="2116" y="447"/>
                  </a:lnTo>
                  <a:lnTo>
                    <a:pt x="2124" y="417"/>
                  </a:lnTo>
                  <a:lnTo>
                    <a:pt x="2136" y="408"/>
                  </a:lnTo>
                  <a:lnTo>
                    <a:pt x="2115" y="408"/>
                  </a:lnTo>
                  <a:lnTo>
                    <a:pt x="2110" y="433"/>
                  </a:lnTo>
                  <a:lnTo>
                    <a:pt x="2065" y="453"/>
                  </a:lnTo>
                  <a:lnTo>
                    <a:pt x="2070" y="422"/>
                  </a:lnTo>
                  <a:lnTo>
                    <a:pt x="2022" y="429"/>
                  </a:lnTo>
                  <a:lnTo>
                    <a:pt x="1977" y="469"/>
                  </a:lnTo>
                  <a:lnTo>
                    <a:pt x="1986" y="486"/>
                  </a:lnTo>
                  <a:lnTo>
                    <a:pt x="1938" y="492"/>
                  </a:lnTo>
                  <a:lnTo>
                    <a:pt x="1932" y="487"/>
                  </a:lnTo>
                  <a:lnTo>
                    <a:pt x="1948" y="485"/>
                  </a:lnTo>
                  <a:lnTo>
                    <a:pt x="1908" y="474"/>
                  </a:lnTo>
                  <a:lnTo>
                    <a:pt x="1897" y="485"/>
                  </a:lnTo>
                  <a:lnTo>
                    <a:pt x="1807" y="485"/>
                  </a:lnTo>
                  <a:lnTo>
                    <a:pt x="1700" y="579"/>
                  </a:lnTo>
                  <a:lnTo>
                    <a:pt x="1721" y="583"/>
                  </a:lnTo>
                  <a:lnTo>
                    <a:pt x="1721" y="599"/>
                  </a:lnTo>
                  <a:lnTo>
                    <a:pt x="1734" y="589"/>
                  </a:lnTo>
                  <a:lnTo>
                    <a:pt x="1731" y="603"/>
                  </a:lnTo>
                  <a:lnTo>
                    <a:pt x="1746" y="595"/>
                  </a:lnTo>
                  <a:lnTo>
                    <a:pt x="1745" y="604"/>
                  </a:lnTo>
                  <a:lnTo>
                    <a:pt x="1749" y="589"/>
                  </a:lnTo>
                  <a:lnTo>
                    <a:pt x="1766" y="589"/>
                  </a:lnTo>
                  <a:lnTo>
                    <a:pt x="1789" y="609"/>
                  </a:lnTo>
                  <a:lnTo>
                    <a:pt x="1768" y="611"/>
                  </a:lnTo>
                  <a:lnTo>
                    <a:pt x="1786" y="617"/>
                  </a:lnTo>
                  <a:lnTo>
                    <a:pt x="1790" y="631"/>
                  </a:lnTo>
                  <a:lnTo>
                    <a:pt x="1776" y="661"/>
                  </a:lnTo>
                  <a:lnTo>
                    <a:pt x="1772" y="705"/>
                  </a:lnTo>
                  <a:lnTo>
                    <a:pt x="1698" y="798"/>
                  </a:lnTo>
                  <a:lnTo>
                    <a:pt x="1671" y="811"/>
                  </a:lnTo>
                  <a:lnTo>
                    <a:pt x="1650" y="798"/>
                  </a:lnTo>
                  <a:lnTo>
                    <a:pt x="1632" y="817"/>
                  </a:lnTo>
                  <a:lnTo>
                    <a:pt x="1630" y="813"/>
                  </a:lnTo>
                  <a:lnTo>
                    <a:pt x="1640" y="798"/>
                  </a:lnTo>
                  <a:lnTo>
                    <a:pt x="1636" y="775"/>
                  </a:lnTo>
                  <a:lnTo>
                    <a:pt x="1668" y="765"/>
                  </a:lnTo>
                  <a:lnTo>
                    <a:pt x="1694" y="703"/>
                  </a:lnTo>
                  <a:lnTo>
                    <a:pt x="1638" y="718"/>
                  </a:lnTo>
                  <a:lnTo>
                    <a:pt x="1630" y="695"/>
                  </a:lnTo>
                  <a:lnTo>
                    <a:pt x="1585" y="681"/>
                  </a:lnTo>
                  <a:lnTo>
                    <a:pt x="1558" y="616"/>
                  </a:lnTo>
                  <a:lnTo>
                    <a:pt x="1528" y="604"/>
                  </a:lnTo>
                  <a:lnTo>
                    <a:pt x="1476" y="622"/>
                  </a:lnTo>
                  <a:lnTo>
                    <a:pt x="1486" y="635"/>
                  </a:lnTo>
                  <a:lnTo>
                    <a:pt x="1464" y="673"/>
                  </a:lnTo>
                  <a:lnTo>
                    <a:pt x="1443" y="683"/>
                  </a:lnTo>
                  <a:lnTo>
                    <a:pt x="1420" y="675"/>
                  </a:lnTo>
                  <a:lnTo>
                    <a:pt x="1394" y="671"/>
                  </a:lnTo>
                  <a:lnTo>
                    <a:pt x="1324" y="688"/>
                  </a:lnTo>
                  <a:lnTo>
                    <a:pt x="1263" y="662"/>
                  </a:lnTo>
                  <a:lnTo>
                    <a:pt x="1224" y="666"/>
                  </a:lnTo>
                  <a:lnTo>
                    <a:pt x="1209" y="645"/>
                  </a:lnTo>
                  <a:lnTo>
                    <a:pt x="1171" y="631"/>
                  </a:lnTo>
                  <a:lnTo>
                    <a:pt x="1150" y="645"/>
                  </a:lnTo>
                  <a:lnTo>
                    <a:pt x="1149" y="674"/>
                  </a:lnTo>
                  <a:lnTo>
                    <a:pt x="1061" y="662"/>
                  </a:lnTo>
                  <a:lnTo>
                    <a:pt x="1014" y="688"/>
                  </a:lnTo>
                  <a:lnTo>
                    <a:pt x="989" y="699"/>
                  </a:lnTo>
                  <a:lnTo>
                    <a:pt x="958" y="678"/>
                  </a:lnTo>
                  <a:lnTo>
                    <a:pt x="938" y="689"/>
                  </a:lnTo>
                  <a:lnTo>
                    <a:pt x="901" y="675"/>
                  </a:lnTo>
                  <a:lnTo>
                    <a:pt x="886" y="673"/>
                  </a:lnTo>
                  <a:lnTo>
                    <a:pt x="876" y="651"/>
                  </a:lnTo>
                  <a:lnTo>
                    <a:pt x="855" y="651"/>
                  </a:lnTo>
                  <a:lnTo>
                    <a:pt x="848" y="655"/>
                  </a:lnTo>
                  <a:lnTo>
                    <a:pt x="832" y="638"/>
                  </a:lnTo>
                  <a:lnTo>
                    <a:pt x="820" y="642"/>
                  </a:lnTo>
                  <a:lnTo>
                    <a:pt x="811" y="648"/>
                  </a:lnTo>
                  <a:lnTo>
                    <a:pt x="769" y="613"/>
                  </a:lnTo>
                  <a:lnTo>
                    <a:pt x="757" y="610"/>
                  </a:lnTo>
                  <a:lnTo>
                    <a:pt x="729" y="583"/>
                  </a:lnTo>
                  <a:lnTo>
                    <a:pt x="703" y="599"/>
                  </a:lnTo>
                  <a:lnTo>
                    <a:pt x="698" y="588"/>
                  </a:lnTo>
                  <a:lnTo>
                    <a:pt x="660" y="587"/>
                  </a:lnTo>
                  <a:lnTo>
                    <a:pt x="645" y="567"/>
                  </a:lnTo>
                  <a:lnTo>
                    <a:pt x="625" y="569"/>
                  </a:lnTo>
                  <a:lnTo>
                    <a:pt x="617" y="577"/>
                  </a:lnTo>
                  <a:lnTo>
                    <a:pt x="592" y="582"/>
                  </a:lnTo>
                  <a:lnTo>
                    <a:pt x="584" y="577"/>
                  </a:lnTo>
                  <a:lnTo>
                    <a:pt x="575" y="592"/>
                  </a:lnTo>
                  <a:lnTo>
                    <a:pt x="566" y="588"/>
                  </a:lnTo>
                  <a:lnTo>
                    <a:pt x="536" y="593"/>
                  </a:lnTo>
                  <a:lnTo>
                    <a:pt x="526" y="588"/>
                  </a:lnTo>
                  <a:lnTo>
                    <a:pt x="523" y="593"/>
                  </a:lnTo>
                  <a:lnTo>
                    <a:pt x="538" y="610"/>
                  </a:lnTo>
                  <a:lnTo>
                    <a:pt x="528" y="620"/>
                  </a:lnTo>
                  <a:lnTo>
                    <a:pt x="528" y="634"/>
                  </a:lnTo>
                  <a:lnTo>
                    <a:pt x="546" y="635"/>
                  </a:lnTo>
                  <a:lnTo>
                    <a:pt x="554" y="648"/>
                  </a:lnTo>
                  <a:lnTo>
                    <a:pt x="549" y="658"/>
                  </a:lnTo>
                  <a:lnTo>
                    <a:pt x="536" y="651"/>
                  </a:lnTo>
                  <a:lnTo>
                    <a:pt x="526" y="657"/>
                  </a:lnTo>
                  <a:lnTo>
                    <a:pt x="516" y="652"/>
                  </a:lnTo>
                  <a:lnTo>
                    <a:pt x="511" y="642"/>
                  </a:lnTo>
                  <a:lnTo>
                    <a:pt x="499" y="648"/>
                  </a:lnTo>
                  <a:lnTo>
                    <a:pt x="490" y="643"/>
                  </a:lnTo>
                  <a:lnTo>
                    <a:pt x="480" y="651"/>
                  </a:lnTo>
                  <a:lnTo>
                    <a:pt x="466" y="653"/>
                  </a:lnTo>
                  <a:lnTo>
                    <a:pt x="459" y="642"/>
                  </a:lnTo>
                  <a:lnTo>
                    <a:pt x="411" y="639"/>
                  </a:lnTo>
                  <a:lnTo>
                    <a:pt x="406" y="645"/>
                  </a:lnTo>
                  <a:lnTo>
                    <a:pt x="402" y="644"/>
                  </a:lnTo>
                  <a:lnTo>
                    <a:pt x="394" y="655"/>
                  </a:lnTo>
                  <a:lnTo>
                    <a:pt x="394" y="667"/>
                  </a:lnTo>
                  <a:lnTo>
                    <a:pt x="388" y="667"/>
                  </a:lnTo>
                  <a:lnTo>
                    <a:pt x="385" y="658"/>
                  </a:lnTo>
                  <a:lnTo>
                    <a:pt x="378" y="659"/>
                  </a:lnTo>
                  <a:lnTo>
                    <a:pt x="376" y="691"/>
                  </a:lnTo>
                  <a:lnTo>
                    <a:pt x="383" y="701"/>
                  </a:lnTo>
                  <a:lnTo>
                    <a:pt x="383" y="709"/>
                  </a:lnTo>
                  <a:lnTo>
                    <a:pt x="391" y="708"/>
                  </a:lnTo>
                  <a:lnTo>
                    <a:pt x="402" y="703"/>
                  </a:lnTo>
                  <a:lnTo>
                    <a:pt x="410" y="718"/>
                  </a:lnTo>
                  <a:lnTo>
                    <a:pt x="416" y="727"/>
                  </a:lnTo>
                  <a:lnTo>
                    <a:pt x="423" y="739"/>
                  </a:lnTo>
                  <a:lnTo>
                    <a:pt x="433" y="742"/>
                  </a:lnTo>
                  <a:lnTo>
                    <a:pt x="420" y="751"/>
                  </a:lnTo>
                  <a:lnTo>
                    <a:pt x="410" y="743"/>
                  </a:lnTo>
                  <a:lnTo>
                    <a:pt x="401" y="779"/>
                  </a:lnTo>
                  <a:lnTo>
                    <a:pt x="412" y="788"/>
                  </a:lnTo>
                  <a:lnTo>
                    <a:pt x="422" y="823"/>
                  </a:lnTo>
                  <a:lnTo>
                    <a:pt x="413" y="817"/>
                  </a:lnTo>
                  <a:lnTo>
                    <a:pt x="404" y="813"/>
                  </a:lnTo>
                  <a:lnTo>
                    <a:pt x="391" y="811"/>
                  </a:lnTo>
                  <a:lnTo>
                    <a:pt x="383" y="807"/>
                  </a:lnTo>
                  <a:lnTo>
                    <a:pt x="375" y="806"/>
                  </a:lnTo>
                  <a:lnTo>
                    <a:pt x="369" y="793"/>
                  </a:lnTo>
                  <a:lnTo>
                    <a:pt x="354" y="801"/>
                  </a:lnTo>
                  <a:lnTo>
                    <a:pt x="340" y="800"/>
                  </a:lnTo>
                  <a:lnTo>
                    <a:pt x="330" y="790"/>
                  </a:lnTo>
                  <a:lnTo>
                    <a:pt x="307" y="780"/>
                  </a:lnTo>
                  <a:lnTo>
                    <a:pt x="284" y="781"/>
                  </a:lnTo>
                  <a:lnTo>
                    <a:pt x="259" y="764"/>
                  </a:lnTo>
                  <a:lnTo>
                    <a:pt x="279" y="749"/>
                  </a:lnTo>
                  <a:lnTo>
                    <a:pt x="280" y="735"/>
                  </a:lnTo>
                  <a:lnTo>
                    <a:pt x="280" y="721"/>
                  </a:lnTo>
                  <a:lnTo>
                    <a:pt x="282" y="710"/>
                  </a:lnTo>
                  <a:lnTo>
                    <a:pt x="295" y="707"/>
                  </a:lnTo>
                  <a:lnTo>
                    <a:pt x="288" y="686"/>
                  </a:lnTo>
                  <a:lnTo>
                    <a:pt x="273" y="681"/>
                  </a:lnTo>
                  <a:lnTo>
                    <a:pt x="266" y="677"/>
                  </a:lnTo>
                  <a:lnTo>
                    <a:pt x="255" y="680"/>
                  </a:lnTo>
                  <a:lnTo>
                    <a:pt x="234" y="674"/>
                  </a:lnTo>
                  <a:lnTo>
                    <a:pt x="216" y="654"/>
                  </a:lnTo>
                  <a:lnTo>
                    <a:pt x="202" y="647"/>
                  </a:lnTo>
                  <a:lnTo>
                    <a:pt x="195" y="629"/>
                  </a:lnTo>
                  <a:lnTo>
                    <a:pt x="184" y="627"/>
                  </a:lnTo>
                  <a:lnTo>
                    <a:pt x="171" y="633"/>
                  </a:lnTo>
                  <a:lnTo>
                    <a:pt x="164" y="636"/>
                  </a:lnTo>
                  <a:lnTo>
                    <a:pt x="160" y="628"/>
                  </a:lnTo>
                  <a:lnTo>
                    <a:pt x="154" y="619"/>
                  </a:lnTo>
                  <a:lnTo>
                    <a:pt x="171" y="618"/>
                  </a:lnTo>
                  <a:lnTo>
                    <a:pt x="170" y="613"/>
                  </a:lnTo>
                  <a:lnTo>
                    <a:pt x="166" y="608"/>
                  </a:lnTo>
                  <a:lnTo>
                    <a:pt x="160" y="604"/>
                  </a:lnTo>
                  <a:lnTo>
                    <a:pt x="151" y="582"/>
                  </a:lnTo>
                  <a:lnTo>
                    <a:pt x="138" y="571"/>
                  </a:lnTo>
                  <a:lnTo>
                    <a:pt x="124" y="570"/>
                  </a:lnTo>
                  <a:lnTo>
                    <a:pt x="111" y="570"/>
                  </a:lnTo>
                  <a:lnTo>
                    <a:pt x="103" y="563"/>
                  </a:lnTo>
                  <a:lnTo>
                    <a:pt x="93" y="562"/>
                  </a:lnTo>
                  <a:lnTo>
                    <a:pt x="86" y="562"/>
                  </a:lnTo>
                  <a:lnTo>
                    <a:pt x="82" y="567"/>
                  </a:lnTo>
                  <a:lnTo>
                    <a:pt x="72" y="576"/>
                  </a:lnTo>
                  <a:lnTo>
                    <a:pt x="71" y="585"/>
                  </a:lnTo>
                  <a:lnTo>
                    <a:pt x="67" y="588"/>
                  </a:lnTo>
                  <a:lnTo>
                    <a:pt x="62" y="603"/>
                  </a:lnTo>
                  <a:lnTo>
                    <a:pt x="58" y="599"/>
                  </a:lnTo>
                  <a:lnTo>
                    <a:pt x="56" y="593"/>
                  </a:lnTo>
                  <a:lnTo>
                    <a:pt x="0" y="58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7" name="Freeform 111"/>
            <p:cNvSpPr>
              <a:spLocks/>
            </p:cNvSpPr>
            <p:nvPr/>
          </p:nvSpPr>
          <p:spPr bwMode="auto">
            <a:xfrm>
              <a:off x="5435799" y="2064346"/>
              <a:ext cx="44450" cy="25400"/>
            </a:xfrm>
            <a:custGeom>
              <a:avLst/>
              <a:gdLst>
                <a:gd name="T0" fmla="*/ 0 w 29"/>
                <a:gd name="T1" fmla="*/ 2147483647 h 17"/>
                <a:gd name="T2" fmla="*/ 0 w 29"/>
                <a:gd name="T3" fmla="*/ 2147483647 h 17"/>
                <a:gd name="T4" fmla="*/ 2147483647 w 29"/>
                <a:gd name="T5" fmla="*/ 0 h 17"/>
                <a:gd name="T6" fmla="*/ 2147483647 w 29"/>
                <a:gd name="T7" fmla="*/ 2147483647 h 17"/>
                <a:gd name="T8" fmla="*/ 0 w 29"/>
                <a:gd name="T9" fmla="*/ 2147483647 h 17"/>
                <a:gd name="T10" fmla="*/ 0 w 29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7"/>
                <a:gd name="T20" fmla="*/ 29 w 2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7">
                  <a:moveTo>
                    <a:pt x="0" y="16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28" y="9"/>
                  </a:lnTo>
                  <a:lnTo>
                    <a:pt x="0" y="16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8" name="Freeform 112"/>
            <p:cNvSpPr>
              <a:spLocks/>
            </p:cNvSpPr>
            <p:nvPr/>
          </p:nvSpPr>
          <p:spPr bwMode="auto">
            <a:xfrm>
              <a:off x="5510411" y="1907183"/>
              <a:ext cx="133350" cy="106363"/>
            </a:xfrm>
            <a:custGeom>
              <a:avLst/>
              <a:gdLst>
                <a:gd name="T0" fmla="*/ 0 w 90"/>
                <a:gd name="T1" fmla="*/ 2147483647 h 70"/>
                <a:gd name="T2" fmla="*/ 0 w 90"/>
                <a:gd name="T3" fmla="*/ 2147483647 h 70"/>
                <a:gd name="T4" fmla="*/ 2147483647 w 90"/>
                <a:gd name="T5" fmla="*/ 2147483647 h 70"/>
                <a:gd name="T6" fmla="*/ 2147483647 w 90"/>
                <a:gd name="T7" fmla="*/ 2147483647 h 70"/>
                <a:gd name="T8" fmla="*/ 2147483647 w 90"/>
                <a:gd name="T9" fmla="*/ 2147483647 h 70"/>
                <a:gd name="T10" fmla="*/ 2147483647 w 90"/>
                <a:gd name="T11" fmla="*/ 2147483647 h 70"/>
                <a:gd name="T12" fmla="*/ 2147483647 w 90"/>
                <a:gd name="T13" fmla="*/ 2147483647 h 70"/>
                <a:gd name="T14" fmla="*/ 2147483647 w 90"/>
                <a:gd name="T15" fmla="*/ 2147483647 h 70"/>
                <a:gd name="T16" fmla="*/ 2147483647 w 90"/>
                <a:gd name="T17" fmla="*/ 2147483647 h 70"/>
                <a:gd name="T18" fmla="*/ 2147483647 w 90"/>
                <a:gd name="T19" fmla="*/ 2147483647 h 70"/>
                <a:gd name="T20" fmla="*/ 2147483647 w 90"/>
                <a:gd name="T21" fmla="*/ 2147483647 h 70"/>
                <a:gd name="T22" fmla="*/ 2147483647 w 90"/>
                <a:gd name="T23" fmla="*/ 0 h 70"/>
                <a:gd name="T24" fmla="*/ 2147483647 w 90"/>
                <a:gd name="T25" fmla="*/ 2147483647 h 70"/>
                <a:gd name="T26" fmla="*/ 2147483647 w 90"/>
                <a:gd name="T27" fmla="*/ 2147483647 h 70"/>
                <a:gd name="T28" fmla="*/ 0 w 90"/>
                <a:gd name="T29" fmla="*/ 2147483647 h 70"/>
                <a:gd name="T30" fmla="*/ 0 w 90"/>
                <a:gd name="T31" fmla="*/ 2147483647 h 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70"/>
                <a:gd name="T50" fmla="*/ 90 w 90"/>
                <a:gd name="T51" fmla="*/ 70 h 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70">
                  <a:moveTo>
                    <a:pt x="0" y="34"/>
                  </a:moveTo>
                  <a:lnTo>
                    <a:pt x="0" y="34"/>
                  </a:lnTo>
                  <a:lnTo>
                    <a:pt x="6" y="49"/>
                  </a:lnTo>
                  <a:lnTo>
                    <a:pt x="16" y="44"/>
                  </a:lnTo>
                  <a:lnTo>
                    <a:pt x="28" y="53"/>
                  </a:lnTo>
                  <a:lnTo>
                    <a:pt x="35" y="49"/>
                  </a:lnTo>
                  <a:lnTo>
                    <a:pt x="32" y="66"/>
                  </a:lnTo>
                  <a:lnTo>
                    <a:pt x="89" y="69"/>
                  </a:lnTo>
                  <a:lnTo>
                    <a:pt x="68" y="57"/>
                  </a:lnTo>
                  <a:lnTo>
                    <a:pt x="57" y="35"/>
                  </a:lnTo>
                  <a:lnTo>
                    <a:pt x="58" y="13"/>
                  </a:lnTo>
                  <a:lnTo>
                    <a:pt x="71" y="0"/>
                  </a:lnTo>
                  <a:lnTo>
                    <a:pt x="23" y="4"/>
                  </a:lnTo>
                  <a:lnTo>
                    <a:pt x="10" y="34"/>
                  </a:lnTo>
                  <a:lnTo>
                    <a:pt x="0" y="3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" name="Freeform 113"/>
            <p:cNvSpPr>
              <a:spLocks/>
            </p:cNvSpPr>
            <p:nvPr/>
          </p:nvSpPr>
          <p:spPr bwMode="auto">
            <a:xfrm>
              <a:off x="5554861" y="1735733"/>
              <a:ext cx="339725" cy="171450"/>
            </a:xfrm>
            <a:custGeom>
              <a:avLst/>
              <a:gdLst>
                <a:gd name="T0" fmla="*/ 0 w 227"/>
                <a:gd name="T1" fmla="*/ 2147483647 h 113"/>
                <a:gd name="T2" fmla="*/ 0 w 227"/>
                <a:gd name="T3" fmla="*/ 2147483647 h 113"/>
                <a:gd name="T4" fmla="*/ 2147483647 w 227"/>
                <a:gd name="T5" fmla="*/ 2147483647 h 113"/>
                <a:gd name="T6" fmla="*/ 2147483647 w 227"/>
                <a:gd name="T7" fmla="*/ 2147483647 h 113"/>
                <a:gd name="T8" fmla="*/ 2147483647 w 227"/>
                <a:gd name="T9" fmla="*/ 2147483647 h 113"/>
                <a:gd name="T10" fmla="*/ 2147483647 w 227"/>
                <a:gd name="T11" fmla="*/ 2147483647 h 113"/>
                <a:gd name="T12" fmla="*/ 2147483647 w 227"/>
                <a:gd name="T13" fmla="*/ 2147483647 h 113"/>
                <a:gd name="T14" fmla="*/ 2147483647 w 227"/>
                <a:gd name="T15" fmla="*/ 2147483647 h 113"/>
                <a:gd name="T16" fmla="*/ 2147483647 w 227"/>
                <a:gd name="T17" fmla="*/ 2147483647 h 113"/>
                <a:gd name="T18" fmla="*/ 2147483647 w 227"/>
                <a:gd name="T19" fmla="*/ 2147483647 h 113"/>
                <a:gd name="T20" fmla="*/ 2147483647 w 227"/>
                <a:gd name="T21" fmla="*/ 2147483647 h 113"/>
                <a:gd name="T22" fmla="*/ 2147483647 w 227"/>
                <a:gd name="T23" fmla="*/ 2147483647 h 113"/>
                <a:gd name="T24" fmla="*/ 2147483647 w 227"/>
                <a:gd name="T25" fmla="*/ 2147483647 h 113"/>
                <a:gd name="T26" fmla="*/ 2147483647 w 227"/>
                <a:gd name="T27" fmla="*/ 2147483647 h 113"/>
                <a:gd name="T28" fmla="*/ 2147483647 w 227"/>
                <a:gd name="T29" fmla="*/ 2147483647 h 113"/>
                <a:gd name="T30" fmla="*/ 2147483647 w 227"/>
                <a:gd name="T31" fmla="*/ 2147483647 h 113"/>
                <a:gd name="T32" fmla="*/ 2147483647 w 227"/>
                <a:gd name="T33" fmla="*/ 2147483647 h 113"/>
                <a:gd name="T34" fmla="*/ 2147483647 w 227"/>
                <a:gd name="T35" fmla="*/ 2147483647 h 113"/>
                <a:gd name="T36" fmla="*/ 2147483647 w 227"/>
                <a:gd name="T37" fmla="*/ 2147483647 h 113"/>
                <a:gd name="T38" fmla="*/ 2147483647 w 227"/>
                <a:gd name="T39" fmla="*/ 0 h 113"/>
                <a:gd name="T40" fmla="*/ 2147483647 w 227"/>
                <a:gd name="T41" fmla="*/ 2147483647 h 113"/>
                <a:gd name="T42" fmla="*/ 2147483647 w 227"/>
                <a:gd name="T43" fmla="*/ 2147483647 h 113"/>
                <a:gd name="T44" fmla="*/ 2147483647 w 227"/>
                <a:gd name="T45" fmla="*/ 2147483647 h 113"/>
                <a:gd name="T46" fmla="*/ 2147483647 w 227"/>
                <a:gd name="T47" fmla="*/ 2147483647 h 113"/>
                <a:gd name="T48" fmla="*/ 2147483647 w 227"/>
                <a:gd name="T49" fmla="*/ 2147483647 h 113"/>
                <a:gd name="T50" fmla="*/ 2147483647 w 227"/>
                <a:gd name="T51" fmla="*/ 2147483647 h 113"/>
                <a:gd name="T52" fmla="*/ 2147483647 w 227"/>
                <a:gd name="T53" fmla="*/ 2147483647 h 113"/>
                <a:gd name="T54" fmla="*/ 2147483647 w 227"/>
                <a:gd name="T55" fmla="*/ 2147483647 h 113"/>
                <a:gd name="T56" fmla="*/ 2147483647 w 227"/>
                <a:gd name="T57" fmla="*/ 2147483647 h 113"/>
                <a:gd name="T58" fmla="*/ 2147483647 w 227"/>
                <a:gd name="T59" fmla="*/ 2147483647 h 113"/>
                <a:gd name="T60" fmla="*/ 0 w 227"/>
                <a:gd name="T61" fmla="*/ 2147483647 h 113"/>
                <a:gd name="T62" fmla="*/ 0 w 227"/>
                <a:gd name="T63" fmla="*/ 2147483647 h 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7"/>
                <a:gd name="T97" fmla="*/ 0 h 113"/>
                <a:gd name="T98" fmla="*/ 227 w 227"/>
                <a:gd name="T99" fmla="*/ 113 h 1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7" h="113">
                  <a:moveTo>
                    <a:pt x="0" y="96"/>
                  </a:moveTo>
                  <a:lnTo>
                    <a:pt x="0" y="96"/>
                  </a:lnTo>
                  <a:lnTo>
                    <a:pt x="23" y="99"/>
                  </a:lnTo>
                  <a:lnTo>
                    <a:pt x="8" y="109"/>
                  </a:lnTo>
                  <a:lnTo>
                    <a:pt x="46" y="112"/>
                  </a:lnTo>
                  <a:lnTo>
                    <a:pt x="47" y="99"/>
                  </a:lnTo>
                  <a:lnTo>
                    <a:pt x="58" y="102"/>
                  </a:lnTo>
                  <a:lnTo>
                    <a:pt x="46" y="94"/>
                  </a:lnTo>
                  <a:lnTo>
                    <a:pt x="61" y="97"/>
                  </a:lnTo>
                  <a:lnTo>
                    <a:pt x="58" y="83"/>
                  </a:lnTo>
                  <a:lnTo>
                    <a:pt x="65" y="92"/>
                  </a:lnTo>
                  <a:lnTo>
                    <a:pt x="76" y="83"/>
                  </a:lnTo>
                  <a:lnTo>
                    <a:pt x="69" y="74"/>
                  </a:lnTo>
                  <a:lnTo>
                    <a:pt x="92" y="75"/>
                  </a:lnTo>
                  <a:lnTo>
                    <a:pt x="86" y="70"/>
                  </a:lnTo>
                  <a:lnTo>
                    <a:pt x="96" y="71"/>
                  </a:lnTo>
                  <a:lnTo>
                    <a:pt x="102" y="60"/>
                  </a:lnTo>
                  <a:lnTo>
                    <a:pt x="215" y="24"/>
                  </a:lnTo>
                  <a:lnTo>
                    <a:pt x="226" y="10"/>
                  </a:lnTo>
                  <a:lnTo>
                    <a:pt x="204" y="0"/>
                  </a:lnTo>
                  <a:lnTo>
                    <a:pt x="158" y="23"/>
                  </a:lnTo>
                  <a:lnTo>
                    <a:pt x="109" y="23"/>
                  </a:lnTo>
                  <a:lnTo>
                    <a:pt x="57" y="53"/>
                  </a:lnTo>
                  <a:lnTo>
                    <a:pt x="28" y="56"/>
                  </a:lnTo>
                  <a:lnTo>
                    <a:pt x="30" y="70"/>
                  </a:lnTo>
                  <a:lnTo>
                    <a:pt x="45" y="71"/>
                  </a:lnTo>
                  <a:lnTo>
                    <a:pt x="28" y="72"/>
                  </a:lnTo>
                  <a:lnTo>
                    <a:pt x="35" y="77"/>
                  </a:lnTo>
                  <a:lnTo>
                    <a:pt x="23" y="83"/>
                  </a:lnTo>
                  <a:lnTo>
                    <a:pt x="38" y="90"/>
                  </a:lnTo>
                  <a:lnTo>
                    <a:pt x="0" y="96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0" name="Freeform 119"/>
            <p:cNvSpPr>
              <a:spLocks/>
            </p:cNvSpPr>
            <p:nvPr/>
          </p:nvSpPr>
          <p:spPr bwMode="auto">
            <a:xfrm>
              <a:off x="4181674" y="2905721"/>
              <a:ext cx="269875" cy="203200"/>
            </a:xfrm>
            <a:custGeom>
              <a:avLst/>
              <a:gdLst>
                <a:gd name="T0" fmla="*/ 0 w 175"/>
                <a:gd name="T1" fmla="*/ 2147483647 h 145"/>
                <a:gd name="T2" fmla="*/ 0 w 175"/>
                <a:gd name="T3" fmla="*/ 2147483647 h 145"/>
                <a:gd name="T4" fmla="*/ 2147483647 w 175"/>
                <a:gd name="T5" fmla="*/ 2147483647 h 145"/>
                <a:gd name="T6" fmla="*/ 2147483647 w 175"/>
                <a:gd name="T7" fmla="*/ 2147483647 h 145"/>
                <a:gd name="T8" fmla="*/ 2147483647 w 175"/>
                <a:gd name="T9" fmla="*/ 2147483647 h 145"/>
                <a:gd name="T10" fmla="*/ 2147483647 w 175"/>
                <a:gd name="T11" fmla="*/ 2147483647 h 145"/>
                <a:gd name="T12" fmla="*/ 2147483647 w 175"/>
                <a:gd name="T13" fmla="*/ 2147483647 h 145"/>
                <a:gd name="T14" fmla="*/ 2147483647 w 175"/>
                <a:gd name="T15" fmla="*/ 2147483647 h 145"/>
                <a:gd name="T16" fmla="*/ 2147483647 w 175"/>
                <a:gd name="T17" fmla="*/ 2147483647 h 145"/>
                <a:gd name="T18" fmla="*/ 2147483647 w 175"/>
                <a:gd name="T19" fmla="*/ 2147483647 h 145"/>
                <a:gd name="T20" fmla="*/ 2147483647 w 175"/>
                <a:gd name="T21" fmla="*/ 2147483647 h 145"/>
                <a:gd name="T22" fmla="*/ 2147483647 w 175"/>
                <a:gd name="T23" fmla="*/ 2147483647 h 145"/>
                <a:gd name="T24" fmla="*/ 2147483647 w 175"/>
                <a:gd name="T25" fmla="*/ 2147483647 h 145"/>
                <a:gd name="T26" fmla="*/ 2147483647 w 175"/>
                <a:gd name="T27" fmla="*/ 2147483647 h 145"/>
                <a:gd name="T28" fmla="*/ 2147483647 w 175"/>
                <a:gd name="T29" fmla="*/ 2147483647 h 145"/>
                <a:gd name="T30" fmla="*/ 2147483647 w 175"/>
                <a:gd name="T31" fmla="*/ 2147483647 h 145"/>
                <a:gd name="T32" fmla="*/ 2147483647 w 175"/>
                <a:gd name="T33" fmla="*/ 2147483647 h 145"/>
                <a:gd name="T34" fmla="*/ 2147483647 w 175"/>
                <a:gd name="T35" fmla="*/ 0 h 145"/>
                <a:gd name="T36" fmla="*/ 0 w 175"/>
                <a:gd name="T37" fmla="*/ 2147483647 h 145"/>
                <a:gd name="T38" fmla="*/ 0 w 175"/>
                <a:gd name="T39" fmla="*/ 2147483647 h 1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5"/>
                <a:gd name="T61" fmla="*/ 0 h 145"/>
                <a:gd name="T62" fmla="*/ 175 w 175"/>
                <a:gd name="T63" fmla="*/ 145 h 1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5" h="145">
                  <a:moveTo>
                    <a:pt x="0" y="13"/>
                  </a:moveTo>
                  <a:lnTo>
                    <a:pt x="0" y="13"/>
                  </a:lnTo>
                  <a:lnTo>
                    <a:pt x="5" y="37"/>
                  </a:lnTo>
                  <a:lnTo>
                    <a:pt x="42" y="39"/>
                  </a:lnTo>
                  <a:lnTo>
                    <a:pt x="25" y="78"/>
                  </a:lnTo>
                  <a:lnTo>
                    <a:pt x="25" y="124"/>
                  </a:lnTo>
                  <a:lnTo>
                    <a:pt x="53" y="145"/>
                  </a:lnTo>
                  <a:lnTo>
                    <a:pt x="103" y="132"/>
                  </a:lnTo>
                  <a:lnTo>
                    <a:pt x="132" y="97"/>
                  </a:lnTo>
                  <a:lnTo>
                    <a:pt x="126" y="83"/>
                  </a:lnTo>
                  <a:lnTo>
                    <a:pt x="142" y="57"/>
                  </a:lnTo>
                  <a:lnTo>
                    <a:pt x="159" y="47"/>
                  </a:lnTo>
                  <a:lnTo>
                    <a:pt x="175" y="37"/>
                  </a:lnTo>
                  <a:lnTo>
                    <a:pt x="175" y="26"/>
                  </a:lnTo>
                  <a:lnTo>
                    <a:pt x="154" y="23"/>
                  </a:lnTo>
                  <a:lnTo>
                    <a:pt x="150" y="21"/>
                  </a:lnTo>
                  <a:lnTo>
                    <a:pt x="104" y="5"/>
                  </a:lnTo>
                  <a:lnTo>
                    <a:pt x="15" y="0"/>
                  </a:lnTo>
                  <a:lnTo>
                    <a:pt x="0" y="13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120"/>
            <p:cNvSpPr>
              <a:spLocks/>
            </p:cNvSpPr>
            <p:nvPr/>
          </p:nvSpPr>
          <p:spPr bwMode="auto">
            <a:xfrm>
              <a:off x="2797533" y="3614266"/>
              <a:ext cx="93662" cy="90488"/>
            </a:xfrm>
            <a:custGeom>
              <a:avLst/>
              <a:gdLst>
                <a:gd name="T0" fmla="*/ 0 w 62"/>
                <a:gd name="T1" fmla="*/ 2147483647 h 60"/>
                <a:gd name="T2" fmla="*/ 0 w 62"/>
                <a:gd name="T3" fmla="*/ 2147483647 h 60"/>
                <a:gd name="T4" fmla="*/ 2147483647 w 62"/>
                <a:gd name="T5" fmla="*/ 0 h 60"/>
                <a:gd name="T6" fmla="*/ 2147483647 w 62"/>
                <a:gd name="T7" fmla="*/ 2147483647 h 60"/>
                <a:gd name="T8" fmla="*/ 2147483647 w 62"/>
                <a:gd name="T9" fmla="*/ 2147483647 h 60"/>
                <a:gd name="T10" fmla="*/ 2147483647 w 62"/>
                <a:gd name="T11" fmla="*/ 2147483647 h 60"/>
                <a:gd name="T12" fmla="*/ 0 w 62"/>
                <a:gd name="T13" fmla="*/ 2147483647 h 60"/>
                <a:gd name="T14" fmla="*/ 0 w 62"/>
                <a:gd name="T15" fmla="*/ 2147483647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60"/>
                <a:gd name="T26" fmla="*/ 62 w 62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60">
                  <a:moveTo>
                    <a:pt x="0" y="27"/>
                  </a:moveTo>
                  <a:lnTo>
                    <a:pt x="0" y="27"/>
                  </a:lnTo>
                  <a:lnTo>
                    <a:pt x="17" y="0"/>
                  </a:lnTo>
                  <a:lnTo>
                    <a:pt x="61" y="4"/>
                  </a:lnTo>
                  <a:lnTo>
                    <a:pt x="55" y="54"/>
                  </a:lnTo>
                  <a:lnTo>
                    <a:pt x="24" y="59"/>
                  </a:lnTo>
                  <a:lnTo>
                    <a:pt x="0" y="27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2" name="Freeform 125"/>
            <p:cNvSpPr>
              <a:spLocks/>
            </p:cNvSpPr>
            <p:nvPr/>
          </p:nvSpPr>
          <p:spPr bwMode="auto">
            <a:xfrm>
              <a:off x="4624586" y="2078633"/>
              <a:ext cx="284163" cy="484188"/>
            </a:xfrm>
            <a:custGeom>
              <a:avLst/>
              <a:gdLst>
                <a:gd name="T0" fmla="*/ 0 w 190"/>
                <a:gd name="T1" fmla="*/ 2147483647 h 318"/>
                <a:gd name="T2" fmla="*/ 0 w 190"/>
                <a:gd name="T3" fmla="*/ 2147483647 h 318"/>
                <a:gd name="T4" fmla="*/ 2147483647 w 190"/>
                <a:gd name="T5" fmla="*/ 2147483647 h 318"/>
                <a:gd name="T6" fmla="*/ 2147483647 w 190"/>
                <a:gd name="T7" fmla="*/ 2147483647 h 318"/>
                <a:gd name="T8" fmla="*/ 2147483647 w 190"/>
                <a:gd name="T9" fmla="*/ 2147483647 h 318"/>
                <a:gd name="T10" fmla="*/ 2147483647 w 190"/>
                <a:gd name="T11" fmla="*/ 2147483647 h 318"/>
                <a:gd name="T12" fmla="*/ 2147483647 w 190"/>
                <a:gd name="T13" fmla="*/ 2147483647 h 318"/>
                <a:gd name="T14" fmla="*/ 2147483647 w 190"/>
                <a:gd name="T15" fmla="*/ 2147483647 h 318"/>
                <a:gd name="T16" fmla="*/ 2147483647 w 190"/>
                <a:gd name="T17" fmla="*/ 2147483647 h 318"/>
                <a:gd name="T18" fmla="*/ 2147483647 w 190"/>
                <a:gd name="T19" fmla="*/ 2147483647 h 318"/>
                <a:gd name="T20" fmla="*/ 2147483647 w 190"/>
                <a:gd name="T21" fmla="*/ 2147483647 h 318"/>
                <a:gd name="T22" fmla="*/ 2147483647 w 190"/>
                <a:gd name="T23" fmla="*/ 2147483647 h 318"/>
                <a:gd name="T24" fmla="*/ 2147483647 w 190"/>
                <a:gd name="T25" fmla="*/ 2147483647 h 318"/>
                <a:gd name="T26" fmla="*/ 2147483647 w 190"/>
                <a:gd name="T27" fmla="*/ 2147483647 h 318"/>
                <a:gd name="T28" fmla="*/ 2147483647 w 190"/>
                <a:gd name="T29" fmla="*/ 2147483647 h 318"/>
                <a:gd name="T30" fmla="*/ 2147483647 w 190"/>
                <a:gd name="T31" fmla="*/ 2147483647 h 318"/>
                <a:gd name="T32" fmla="*/ 2147483647 w 190"/>
                <a:gd name="T33" fmla="*/ 2147483647 h 318"/>
                <a:gd name="T34" fmla="*/ 2147483647 w 190"/>
                <a:gd name="T35" fmla="*/ 2147483647 h 318"/>
                <a:gd name="T36" fmla="*/ 2147483647 w 190"/>
                <a:gd name="T37" fmla="*/ 2147483647 h 318"/>
                <a:gd name="T38" fmla="*/ 2147483647 w 190"/>
                <a:gd name="T39" fmla="*/ 2147483647 h 318"/>
                <a:gd name="T40" fmla="*/ 2147483647 w 190"/>
                <a:gd name="T41" fmla="*/ 2147483647 h 318"/>
                <a:gd name="T42" fmla="*/ 2147483647 w 190"/>
                <a:gd name="T43" fmla="*/ 0 h 318"/>
                <a:gd name="T44" fmla="*/ 2147483647 w 190"/>
                <a:gd name="T45" fmla="*/ 0 h 318"/>
                <a:gd name="T46" fmla="*/ 2147483647 w 190"/>
                <a:gd name="T47" fmla="*/ 2147483647 h 318"/>
                <a:gd name="T48" fmla="*/ 2147483647 w 190"/>
                <a:gd name="T49" fmla="*/ 2147483647 h 318"/>
                <a:gd name="T50" fmla="*/ 2147483647 w 190"/>
                <a:gd name="T51" fmla="*/ 2147483647 h 318"/>
                <a:gd name="T52" fmla="*/ 2147483647 w 190"/>
                <a:gd name="T53" fmla="*/ 2147483647 h 318"/>
                <a:gd name="T54" fmla="*/ 2147483647 w 190"/>
                <a:gd name="T55" fmla="*/ 2147483647 h 318"/>
                <a:gd name="T56" fmla="*/ 2147483647 w 190"/>
                <a:gd name="T57" fmla="*/ 2147483647 h 318"/>
                <a:gd name="T58" fmla="*/ 2147483647 w 190"/>
                <a:gd name="T59" fmla="*/ 2147483647 h 318"/>
                <a:gd name="T60" fmla="*/ 2147483647 w 190"/>
                <a:gd name="T61" fmla="*/ 2147483647 h 318"/>
                <a:gd name="T62" fmla="*/ 2147483647 w 190"/>
                <a:gd name="T63" fmla="*/ 2147483647 h 318"/>
                <a:gd name="T64" fmla="*/ 2147483647 w 190"/>
                <a:gd name="T65" fmla="*/ 2147483647 h 318"/>
                <a:gd name="T66" fmla="*/ 2147483647 w 190"/>
                <a:gd name="T67" fmla="*/ 2147483647 h 318"/>
                <a:gd name="T68" fmla="*/ 2147483647 w 190"/>
                <a:gd name="T69" fmla="*/ 2147483647 h 318"/>
                <a:gd name="T70" fmla="*/ 2147483647 w 190"/>
                <a:gd name="T71" fmla="*/ 2147483647 h 318"/>
                <a:gd name="T72" fmla="*/ 0 w 190"/>
                <a:gd name="T73" fmla="*/ 2147483647 h 318"/>
                <a:gd name="T74" fmla="*/ 0 w 190"/>
                <a:gd name="T75" fmla="*/ 2147483647 h 3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0"/>
                <a:gd name="T115" fmla="*/ 0 h 318"/>
                <a:gd name="T116" fmla="*/ 190 w 190"/>
                <a:gd name="T117" fmla="*/ 318 h 3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0" h="318">
                  <a:moveTo>
                    <a:pt x="0" y="238"/>
                  </a:moveTo>
                  <a:lnTo>
                    <a:pt x="0" y="238"/>
                  </a:lnTo>
                  <a:lnTo>
                    <a:pt x="7" y="274"/>
                  </a:lnTo>
                  <a:lnTo>
                    <a:pt x="24" y="292"/>
                  </a:lnTo>
                  <a:lnTo>
                    <a:pt x="23" y="317"/>
                  </a:lnTo>
                  <a:lnTo>
                    <a:pt x="69" y="300"/>
                  </a:lnTo>
                  <a:lnTo>
                    <a:pt x="80" y="250"/>
                  </a:lnTo>
                  <a:lnTo>
                    <a:pt x="71" y="248"/>
                  </a:lnTo>
                  <a:lnTo>
                    <a:pt x="106" y="232"/>
                  </a:lnTo>
                  <a:lnTo>
                    <a:pt x="73" y="229"/>
                  </a:lnTo>
                  <a:lnTo>
                    <a:pt x="97" y="232"/>
                  </a:lnTo>
                  <a:lnTo>
                    <a:pt x="111" y="219"/>
                  </a:lnTo>
                  <a:lnTo>
                    <a:pt x="91" y="203"/>
                  </a:lnTo>
                  <a:lnTo>
                    <a:pt x="73" y="214"/>
                  </a:lnTo>
                  <a:lnTo>
                    <a:pt x="87" y="204"/>
                  </a:lnTo>
                  <a:lnTo>
                    <a:pt x="88" y="159"/>
                  </a:lnTo>
                  <a:lnTo>
                    <a:pt x="152" y="116"/>
                  </a:lnTo>
                  <a:lnTo>
                    <a:pt x="147" y="106"/>
                  </a:lnTo>
                  <a:lnTo>
                    <a:pt x="158" y="84"/>
                  </a:lnTo>
                  <a:lnTo>
                    <a:pt x="189" y="78"/>
                  </a:lnTo>
                  <a:lnTo>
                    <a:pt x="181" y="26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30" y="16"/>
                  </a:lnTo>
                  <a:lnTo>
                    <a:pt x="103" y="13"/>
                  </a:lnTo>
                  <a:lnTo>
                    <a:pt x="97" y="26"/>
                  </a:lnTo>
                  <a:lnTo>
                    <a:pt x="80" y="30"/>
                  </a:lnTo>
                  <a:lnTo>
                    <a:pt x="75" y="51"/>
                  </a:lnTo>
                  <a:lnTo>
                    <a:pt x="50" y="75"/>
                  </a:lnTo>
                  <a:lnTo>
                    <a:pt x="37" y="110"/>
                  </a:lnTo>
                  <a:lnTo>
                    <a:pt x="42" y="123"/>
                  </a:lnTo>
                  <a:lnTo>
                    <a:pt x="16" y="133"/>
                  </a:lnTo>
                  <a:lnTo>
                    <a:pt x="13" y="178"/>
                  </a:lnTo>
                  <a:lnTo>
                    <a:pt x="22" y="188"/>
                  </a:lnTo>
                  <a:lnTo>
                    <a:pt x="13" y="196"/>
                  </a:lnTo>
                  <a:lnTo>
                    <a:pt x="18" y="216"/>
                  </a:lnTo>
                  <a:lnTo>
                    <a:pt x="0" y="238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3" name="Freeform 126"/>
            <p:cNvSpPr>
              <a:spLocks/>
            </p:cNvSpPr>
            <p:nvPr/>
          </p:nvSpPr>
          <p:spPr bwMode="auto">
            <a:xfrm>
              <a:off x="4511874" y="2793008"/>
              <a:ext cx="100012" cy="50800"/>
            </a:xfrm>
            <a:custGeom>
              <a:avLst/>
              <a:gdLst>
                <a:gd name="T0" fmla="*/ 0 w 66"/>
                <a:gd name="T1" fmla="*/ 2147483647 h 33"/>
                <a:gd name="T2" fmla="*/ 0 w 66"/>
                <a:gd name="T3" fmla="*/ 2147483647 h 33"/>
                <a:gd name="T4" fmla="*/ 2147483647 w 66"/>
                <a:gd name="T5" fmla="*/ 2147483647 h 33"/>
                <a:gd name="T6" fmla="*/ 2147483647 w 66"/>
                <a:gd name="T7" fmla="*/ 2147483647 h 33"/>
                <a:gd name="T8" fmla="*/ 2147483647 w 66"/>
                <a:gd name="T9" fmla="*/ 2147483647 h 33"/>
                <a:gd name="T10" fmla="*/ 2147483647 w 66"/>
                <a:gd name="T11" fmla="*/ 2147483647 h 33"/>
                <a:gd name="T12" fmla="*/ 2147483647 w 66"/>
                <a:gd name="T13" fmla="*/ 2147483647 h 33"/>
                <a:gd name="T14" fmla="*/ 2147483647 w 66"/>
                <a:gd name="T15" fmla="*/ 2147483647 h 33"/>
                <a:gd name="T16" fmla="*/ 2147483647 w 66"/>
                <a:gd name="T17" fmla="*/ 2147483647 h 33"/>
                <a:gd name="T18" fmla="*/ 2147483647 w 66"/>
                <a:gd name="T19" fmla="*/ 0 h 33"/>
                <a:gd name="T20" fmla="*/ 0 w 66"/>
                <a:gd name="T21" fmla="*/ 2147483647 h 33"/>
                <a:gd name="T22" fmla="*/ 0 w 66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33"/>
                <a:gd name="T38" fmla="*/ 66 w 6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33">
                  <a:moveTo>
                    <a:pt x="0" y="22"/>
                  </a:moveTo>
                  <a:lnTo>
                    <a:pt x="0" y="22"/>
                  </a:lnTo>
                  <a:lnTo>
                    <a:pt x="15" y="32"/>
                  </a:lnTo>
                  <a:lnTo>
                    <a:pt x="35" y="23"/>
                  </a:lnTo>
                  <a:lnTo>
                    <a:pt x="44" y="32"/>
                  </a:lnTo>
                  <a:lnTo>
                    <a:pt x="65" y="14"/>
                  </a:lnTo>
                  <a:lnTo>
                    <a:pt x="52" y="13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21" y="0"/>
                  </a:lnTo>
                  <a:lnTo>
                    <a:pt x="0" y="22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4" name="Freeform 127"/>
            <p:cNvSpPr>
              <a:spLocks/>
            </p:cNvSpPr>
            <p:nvPr/>
          </p:nvSpPr>
          <p:spPr bwMode="auto">
            <a:xfrm>
              <a:off x="6518474" y="3486746"/>
              <a:ext cx="176212" cy="349250"/>
            </a:xfrm>
            <a:custGeom>
              <a:avLst/>
              <a:gdLst>
                <a:gd name="T0" fmla="*/ 0 w 118"/>
                <a:gd name="T1" fmla="*/ 2147483647 h 230"/>
                <a:gd name="T2" fmla="*/ 0 w 118"/>
                <a:gd name="T3" fmla="*/ 2147483647 h 230"/>
                <a:gd name="T4" fmla="*/ 2147483647 w 118"/>
                <a:gd name="T5" fmla="*/ 2147483647 h 230"/>
                <a:gd name="T6" fmla="*/ 2147483647 w 118"/>
                <a:gd name="T7" fmla="*/ 0 h 230"/>
                <a:gd name="T8" fmla="*/ 2147483647 w 118"/>
                <a:gd name="T9" fmla="*/ 2147483647 h 230"/>
                <a:gd name="T10" fmla="*/ 2147483647 w 118"/>
                <a:gd name="T11" fmla="*/ 2147483647 h 230"/>
                <a:gd name="T12" fmla="*/ 2147483647 w 118"/>
                <a:gd name="T13" fmla="*/ 2147483647 h 230"/>
                <a:gd name="T14" fmla="*/ 2147483647 w 118"/>
                <a:gd name="T15" fmla="*/ 2147483647 h 230"/>
                <a:gd name="T16" fmla="*/ 2147483647 w 118"/>
                <a:gd name="T17" fmla="*/ 2147483647 h 230"/>
                <a:gd name="T18" fmla="*/ 2147483647 w 118"/>
                <a:gd name="T19" fmla="*/ 2147483647 h 230"/>
                <a:gd name="T20" fmla="*/ 2147483647 w 118"/>
                <a:gd name="T21" fmla="*/ 2147483647 h 230"/>
                <a:gd name="T22" fmla="*/ 2147483647 w 118"/>
                <a:gd name="T23" fmla="*/ 2147483647 h 230"/>
                <a:gd name="T24" fmla="*/ 2147483647 w 118"/>
                <a:gd name="T25" fmla="*/ 2147483647 h 230"/>
                <a:gd name="T26" fmla="*/ 2147483647 w 118"/>
                <a:gd name="T27" fmla="*/ 2147483647 h 230"/>
                <a:gd name="T28" fmla="*/ 2147483647 w 118"/>
                <a:gd name="T29" fmla="*/ 2147483647 h 230"/>
                <a:gd name="T30" fmla="*/ 2147483647 w 118"/>
                <a:gd name="T31" fmla="*/ 2147483647 h 230"/>
                <a:gd name="T32" fmla="*/ 2147483647 w 118"/>
                <a:gd name="T33" fmla="*/ 2147483647 h 230"/>
                <a:gd name="T34" fmla="*/ 2147483647 w 118"/>
                <a:gd name="T35" fmla="*/ 2147483647 h 230"/>
                <a:gd name="T36" fmla="*/ 2147483647 w 118"/>
                <a:gd name="T37" fmla="*/ 2147483647 h 230"/>
                <a:gd name="T38" fmla="*/ 2147483647 w 118"/>
                <a:gd name="T39" fmla="*/ 2147483647 h 230"/>
                <a:gd name="T40" fmla="*/ 2147483647 w 118"/>
                <a:gd name="T41" fmla="*/ 2147483647 h 230"/>
                <a:gd name="T42" fmla="*/ 2147483647 w 118"/>
                <a:gd name="T43" fmla="*/ 2147483647 h 230"/>
                <a:gd name="T44" fmla="*/ 2147483647 w 118"/>
                <a:gd name="T45" fmla="*/ 2147483647 h 230"/>
                <a:gd name="T46" fmla="*/ 2147483647 w 118"/>
                <a:gd name="T47" fmla="*/ 2147483647 h 230"/>
                <a:gd name="T48" fmla="*/ 2147483647 w 118"/>
                <a:gd name="T49" fmla="*/ 2147483647 h 230"/>
                <a:gd name="T50" fmla="*/ 0 w 118"/>
                <a:gd name="T51" fmla="*/ 2147483647 h 230"/>
                <a:gd name="T52" fmla="*/ 0 w 118"/>
                <a:gd name="T53" fmla="*/ 2147483647 h 2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8"/>
                <a:gd name="T82" fmla="*/ 0 h 230"/>
                <a:gd name="T83" fmla="*/ 118 w 118"/>
                <a:gd name="T84" fmla="*/ 230 h 2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8" h="230">
                  <a:moveTo>
                    <a:pt x="0" y="36"/>
                  </a:moveTo>
                  <a:lnTo>
                    <a:pt x="0" y="36"/>
                  </a:lnTo>
                  <a:lnTo>
                    <a:pt x="9" y="18"/>
                  </a:lnTo>
                  <a:lnTo>
                    <a:pt x="40" y="0"/>
                  </a:lnTo>
                  <a:lnTo>
                    <a:pt x="55" y="18"/>
                  </a:lnTo>
                  <a:lnTo>
                    <a:pt x="50" y="48"/>
                  </a:lnTo>
                  <a:lnTo>
                    <a:pt x="88" y="35"/>
                  </a:lnTo>
                  <a:lnTo>
                    <a:pt x="103" y="48"/>
                  </a:lnTo>
                  <a:lnTo>
                    <a:pt x="117" y="79"/>
                  </a:lnTo>
                  <a:lnTo>
                    <a:pt x="113" y="98"/>
                  </a:lnTo>
                  <a:lnTo>
                    <a:pt x="83" y="97"/>
                  </a:lnTo>
                  <a:lnTo>
                    <a:pt x="74" y="105"/>
                  </a:lnTo>
                  <a:lnTo>
                    <a:pt x="79" y="138"/>
                  </a:lnTo>
                  <a:lnTo>
                    <a:pt x="41" y="110"/>
                  </a:lnTo>
                  <a:lnTo>
                    <a:pt x="25" y="159"/>
                  </a:lnTo>
                  <a:lnTo>
                    <a:pt x="43" y="204"/>
                  </a:lnTo>
                  <a:lnTo>
                    <a:pt x="69" y="220"/>
                  </a:lnTo>
                  <a:lnTo>
                    <a:pt x="55" y="229"/>
                  </a:lnTo>
                  <a:lnTo>
                    <a:pt x="52" y="216"/>
                  </a:lnTo>
                  <a:lnTo>
                    <a:pt x="41" y="216"/>
                  </a:lnTo>
                  <a:lnTo>
                    <a:pt x="12" y="190"/>
                  </a:lnTo>
                  <a:lnTo>
                    <a:pt x="17" y="161"/>
                  </a:lnTo>
                  <a:lnTo>
                    <a:pt x="32" y="134"/>
                  </a:lnTo>
                  <a:lnTo>
                    <a:pt x="11" y="90"/>
                  </a:lnTo>
                  <a:lnTo>
                    <a:pt x="18" y="70"/>
                  </a:lnTo>
                  <a:lnTo>
                    <a:pt x="0" y="36"/>
                  </a:lnTo>
                </a:path>
              </a:pathLst>
            </a:custGeom>
            <a:solidFill>
              <a:schemeClr val="accent5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28"/>
            <p:cNvSpPr>
              <a:spLocks/>
            </p:cNvSpPr>
            <p:nvPr/>
          </p:nvSpPr>
          <p:spPr bwMode="auto">
            <a:xfrm>
              <a:off x="2713395" y="3501554"/>
              <a:ext cx="23813" cy="17462"/>
            </a:xfrm>
            <a:custGeom>
              <a:avLst/>
              <a:gdLst>
                <a:gd name="T0" fmla="*/ 0 w 15"/>
                <a:gd name="T1" fmla="*/ 2147483647 h 12"/>
                <a:gd name="T2" fmla="*/ 0 w 15"/>
                <a:gd name="T3" fmla="*/ 2147483647 h 12"/>
                <a:gd name="T4" fmla="*/ 2147483647 w 15"/>
                <a:gd name="T5" fmla="*/ 2147483647 h 12"/>
                <a:gd name="T6" fmla="*/ 2147483647 w 15"/>
                <a:gd name="T7" fmla="*/ 0 h 12"/>
                <a:gd name="T8" fmla="*/ 0 w 15"/>
                <a:gd name="T9" fmla="*/ 2147483647 h 12"/>
                <a:gd name="T10" fmla="*/ 0 w 15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14" y="0"/>
                  </a:lnTo>
                  <a:lnTo>
                    <a:pt x="0" y="11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6" name="Group 129"/>
            <p:cNvGrpSpPr>
              <a:grpSpLocks/>
            </p:cNvGrpSpPr>
            <p:nvPr/>
          </p:nvGrpSpPr>
          <p:grpSpPr bwMode="auto">
            <a:xfrm>
              <a:off x="4953199" y="2948583"/>
              <a:ext cx="409575" cy="163513"/>
              <a:chOff x="3286" y="2380"/>
              <a:chExt cx="275" cy="108"/>
            </a:xfrm>
            <a:solidFill>
              <a:schemeClr val="accent5"/>
            </a:solidFill>
          </p:grpSpPr>
          <p:sp>
            <p:nvSpPr>
              <p:cNvPr id="107" name="Freeform 130"/>
              <p:cNvSpPr>
                <a:spLocks/>
              </p:cNvSpPr>
              <p:nvPr/>
            </p:nvSpPr>
            <p:spPr bwMode="auto">
              <a:xfrm>
                <a:off x="3286" y="2384"/>
                <a:ext cx="41" cy="33"/>
              </a:xfrm>
              <a:custGeom>
                <a:avLst/>
                <a:gdLst>
                  <a:gd name="T0" fmla="*/ 0 w 41"/>
                  <a:gd name="T1" fmla="*/ 21 h 33"/>
                  <a:gd name="T2" fmla="*/ 0 w 41"/>
                  <a:gd name="T3" fmla="*/ 21 h 33"/>
                  <a:gd name="T4" fmla="*/ 5 w 41"/>
                  <a:gd name="T5" fmla="*/ 2 h 33"/>
                  <a:gd name="T6" fmla="*/ 27 w 41"/>
                  <a:gd name="T7" fmla="*/ 0 h 33"/>
                  <a:gd name="T8" fmla="*/ 40 w 41"/>
                  <a:gd name="T9" fmla="*/ 15 h 33"/>
                  <a:gd name="T10" fmla="*/ 22 w 41"/>
                  <a:gd name="T11" fmla="*/ 16 h 33"/>
                  <a:gd name="T12" fmla="*/ 2 w 41"/>
                  <a:gd name="T13" fmla="*/ 32 h 33"/>
                  <a:gd name="T14" fmla="*/ 10 w 41"/>
                  <a:gd name="T15" fmla="*/ 22 h 33"/>
                  <a:gd name="T16" fmla="*/ 0 w 41"/>
                  <a:gd name="T17" fmla="*/ 21 h 33"/>
                  <a:gd name="T18" fmla="*/ 0 w 41"/>
                  <a:gd name="T19" fmla="*/ 21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33"/>
                  <a:gd name="T32" fmla="*/ 41 w 41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33">
                    <a:moveTo>
                      <a:pt x="0" y="21"/>
                    </a:moveTo>
                    <a:lnTo>
                      <a:pt x="0" y="21"/>
                    </a:lnTo>
                    <a:lnTo>
                      <a:pt x="5" y="2"/>
                    </a:lnTo>
                    <a:lnTo>
                      <a:pt x="27" y="0"/>
                    </a:lnTo>
                    <a:lnTo>
                      <a:pt x="40" y="15"/>
                    </a:lnTo>
                    <a:lnTo>
                      <a:pt x="22" y="16"/>
                    </a:lnTo>
                    <a:lnTo>
                      <a:pt x="2" y="32"/>
                    </a:lnTo>
                    <a:lnTo>
                      <a:pt x="10" y="22"/>
                    </a:lnTo>
                    <a:lnTo>
                      <a:pt x="0" y="21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Freeform 131"/>
              <p:cNvSpPr>
                <a:spLocks/>
              </p:cNvSpPr>
              <p:nvPr/>
            </p:nvSpPr>
            <p:spPr bwMode="auto">
              <a:xfrm>
                <a:off x="3290" y="2380"/>
                <a:ext cx="271" cy="108"/>
              </a:xfrm>
              <a:custGeom>
                <a:avLst/>
                <a:gdLst>
                  <a:gd name="T0" fmla="*/ 0 w 271"/>
                  <a:gd name="T1" fmla="*/ 36 h 108"/>
                  <a:gd name="T2" fmla="*/ 0 w 271"/>
                  <a:gd name="T3" fmla="*/ 36 h 108"/>
                  <a:gd name="T4" fmla="*/ 11 w 271"/>
                  <a:gd name="T5" fmla="*/ 64 h 108"/>
                  <a:gd name="T6" fmla="*/ 1 w 271"/>
                  <a:gd name="T7" fmla="*/ 67 h 108"/>
                  <a:gd name="T8" fmla="*/ 11 w 271"/>
                  <a:gd name="T9" fmla="*/ 71 h 108"/>
                  <a:gd name="T10" fmla="*/ 16 w 271"/>
                  <a:gd name="T11" fmla="*/ 88 h 108"/>
                  <a:gd name="T12" fmla="*/ 31 w 271"/>
                  <a:gd name="T13" fmla="*/ 86 h 108"/>
                  <a:gd name="T14" fmla="*/ 16 w 271"/>
                  <a:gd name="T15" fmla="*/ 94 h 108"/>
                  <a:gd name="T16" fmla="*/ 33 w 271"/>
                  <a:gd name="T17" fmla="*/ 91 h 108"/>
                  <a:gd name="T18" fmla="*/ 52 w 271"/>
                  <a:gd name="T19" fmla="*/ 102 h 108"/>
                  <a:gd name="T20" fmla="*/ 69 w 271"/>
                  <a:gd name="T21" fmla="*/ 90 h 108"/>
                  <a:gd name="T22" fmla="*/ 95 w 271"/>
                  <a:gd name="T23" fmla="*/ 106 h 108"/>
                  <a:gd name="T24" fmla="*/ 142 w 271"/>
                  <a:gd name="T25" fmla="*/ 90 h 108"/>
                  <a:gd name="T26" fmla="*/ 141 w 271"/>
                  <a:gd name="T27" fmla="*/ 107 h 108"/>
                  <a:gd name="T28" fmla="*/ 149 w 271"/>
                  <a:gd name="T29" fmla="*/ 90 h 108"/>
                  <a:gd name="T30" fmla="*/ 238 w 271"/>
                  <a:gd name="T31" fmla="*/ 86 h 108"/>
                  <a:gd name="T32" fmla="*/ 270 w 271"/>
                  <a:gd name="T33" fmla="*/ 85 h 108"/>
                  <a:gd name="T34" fmla="*/ 260 w 271"/>
                  <a:gd name="T35" fmla="*/ 47 h 108"/>
                  <a:gd name="T36" fmla="*/ 268 w 271"/>
                  <a:gd name="T37" fmla="*/ 39 h 108"/>
                  <a:gd name="T38" fmla="*/ 240 w 271"/>
                  <a:gd name="T39" fmla="*/ 7 h 108"/>
                  <a:gd name="T40" fmla="*/ 222 w 271"/>
                  <a:gd name="T41" fmla="*/ 7 h 108"/>
                  <a:gd name="T42" fmla="*/ 173 w 271"/>
                  <a:gd name="T43" fmla="*/ 20 h 108"/>
                  <a:gd name="T44" fmla="*/ 129 w 271"/>
                  <a:gd name="T45" fmla="*/ 0 h 108"/>
                  <a:gd name="T46" fmla="*/ 104 w 271"/>
                  <a:gd name="T47" fmla="*/ 1 h 108"/>
                  <a:gd name="T48" fmla="*/ 70 w 271"/>
                  <a:gd name="T49" fmla="*/ 19 h 108"/>
                  <a:gd name="T50" fmla="*/ 42 w 271"/>
                  <a:gd name="T51" fmla="*/ 14 h 108"/>
                  <a:gd name="T52" fmla="*/ 51 w 271"/>
                  <a:gd name="T53" fmla="*/ 24 h 108"/>
                  <a:gd name="T54" fmla="*/ 0 w 271"/>
                  <a:gd name="T55" fmla="*/ 36 h 108"/>
                  <a:gd name="T56" fmla="*/ 0 w 271"/>
                  <a:gd name="T57" fmla="*/ 36 h 1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1"/>
                  <a:gd name="T88" fmla="*/ 0 h 108"/>
                  <a:gd name="T89" fmla="*/ 271 w 271"/>
                  <a:gd name="T90" fmla="*/ 108 h 1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1" h="108">
                    <a:moveTo>
                      <a:pt x="0" y="36"/>
                    </a:moveTo>
                    <a:lnTo>
                      <a:pt x="0" y="36"/>
                    </a:lnTo>
                    <a:lnTo>
                      <a:pt x="11" y="64"/>
                    </a:lnTo>
                    <a:lnTo>
                      <a:pt x="1" y="67"/>
                    </a:lnTo>
                    <a:lnTo>
                      <a:pt x="11" y="71"/>
                    </a:lnTo>
                    <a:lnTo>
                      <a:pt x="16" y="88"/>
                    </a:lnTo>
                    <a:lnTo>
                      <a:pt x="31" y="86"/>
                    </a:lnTo>
                    <a:lnTo>
                      <a:pt x="16" y="94"/>
                    </a:lnTo>
                    <a:lnTo>
                      <a:pt x="33" y="91"/>
                    </a:lnTo>
                    <a:lnTo>
                      <a:pt x="52" y="102"/>
                    </a:lnTo>
                    <a:lnTo>
                      <a:pt x="69" y="90"/>
                    </a:lnTo>
                    <a:lnTo>
                      <a:pt x="95" y="106"/>
                    </a:lnTo>
                    <a:lnTo>
                      <a:pt x="142" y="90"/>
                    </a:lnTo>
                    <a:lnTo>
                      <a:pt x="141" y="107"/>
                    </a:lnTo>
                    <a:lnTo>
                      <a:pt x="149" y="90"/>
                    </a:lnTo>
                    <a:lnTo>
                      <a:pt x="238" y="86"/>
                    </a:lnTo>
                    <a:lnTo>
                      <a:pt x="270" y="85"/>
                    </a:lnTo>
                    <a:lnTo>
                      <a:pt x="260" y="47"/>
                    </a:lnTo>
                    <a:lnTo>
                      <a:pt x="268" y="39"/>
                    </a:lnTo>
                    <a:lnTo>
                      <a:pt x="240" y="7"/>
                    </a:lnTo>
                    <a:lnTo>
                      <a:pt x="222" y="7"/>
                    </a:lnTo>
                    <a:lnTo>
                      <a:pt x="173" y="20"/>
                    </a:lnTo>
                    <a:lnTo>
                      <a:pt x="129" y="0"/>
                    </a:lnTo>
                    <a:lnTo>
                      <a:pt x="104" y="1"/>
                    </a:lnTo>
                    <a:lnTo>
                      <a:pt x="70" y="19"/>
                    </a:lnTo>
                    <a:lnTo>
                      <a:pt x="42" y="14"/>
                    </a:lnTo>
                    <a:lnTo>
                      <a:pt x="51" y="24"/>
                    </a:lnTo>
                    <a:lnTo>
                      <a:pt x="0" y="36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9" name="Group 132"/>
            <p:cNvGrpSpPr>
              <a:grpSpLocks/>
            </p:cNvGrpSpPr>
            <p:nvPr/>
          </p:nvGrpSpPr>
          <p:grpSpPr bwMode="auto">
            <a:xfrm>
              <a:off x="4157860" y="2456458"/>
              <a:ext cx="260350" cy="271463"/>
              <a:chOff x="2754" y="2057"/>
              <a:chExt cx="175" cy="178"/>
            </a:xfrm>
            <a:solidFill>
              <a:schemeClr val="accent5"/>
            </a:solidFill>
          </p:grpSpPr>
          <p:sp>
            <p:nvSpPr>
              <p:cNvPr id="110" name="Freeform 133"/>
              <p:cNvSpPr>
                <a:spLocks/>
              </p:cNvSpPr>
              <p:nvPr/>
            </p:nvSpPr>
            <p:spPr bwMode="auto">
              <a:xfrm>
                <a:off x="2754" y="2130"/>
                <a:ext cx="60" cy="72"/>
              </a:xfrm>
              <a:custGeom>
                <a:avLst/>
                <a:gdLst>
                  <a:gd name="T0" fmla="*/ 0 w 60"/>
                  <a:gd name="T1" fmla="*/ 60 h 72"/>
                  <a:gd name="T2" fmla="*/ 0 w 60"/>
                  <a:gd name="T3" fmla="*/ 60 h 72"/>
                  <a:gd name="T4" fmla="*/ 8 w 60"/>
                  <a:gd name="T5" fmla="*/ 66 h 72"/>
                  <a:gd name="T6" fmla="*/ 1 w 60"/>
                  <a:gd name="T7" fmla="*/ 71 h 72"/>
                  <a:gd name="T8" fmla="*/ 55 w 60"/>
                  <a:gd name="T9" fmla="*/ 61 h 72"/>
                  <a:gd name="T10" fmla="*/ 59 w 60"/>
                  <a:gd name="T11" fmla="*/ 23 h 72"/>
                  <a:gd name="T12" fmla="*/ 52 w 60"/>
                  <a:gd name="T13" fmla="*/ 14 h 72"/>
                  <a:gd name="T14" fmla="*/ 36 w 60"/>
                  <a:gd name="T15" fmla="*/ 19 h 72"/>
                  <a:gd name="T16" fmla="*/ 31 w 60"/>
                  <a:gd name="T17" fmla="*/ 13 h 72"/>
                  <a:gd name="T18" fmla="*/ 38 w 60"/>
                  <a:gd name="T19" fmla="*/ 5 h 72"/>
                  <a:gd name="T20" fmla="*/ 31 w 60"/>
                  <a:gd name="T21" fmla="*/ 0 h 72"/>
                  <a:gd name="T22" fmla="*/ 24 w 60"/>
                  <a:gd name="T23" fmla="*/ 18 h 72"/>
                  <a:gd name="T24" fmla="*/ 1 w 60"/>
                  <a:gd name="T25" fmla="*/ 23 h 72"/>
                  <a:gd name="T26" fmla="*/ 9 w 60"/>
                  <a:gd name="T27" fmla="*/ 28 h 72"/>
                  <a:gd name="T28" fmla="*/ 4 w 60"/>
                  <a:gd name="T29" fmla="*/ 38 h 72"/>
                  <a:gd name="T30" fmla="*/ 20 w 60"/>
                  <a:gd name="T31" fmla="*/ 40 h 72"/>
                  <a:gd name="T32" fmla="*/ 6 w 60"/>
                  <a:gd name="T33" fmla="*/ 54 h 72"/>
                  <a:gd name="T34" fmla="*/ 21 w 60"/>
                  <a:gd name="T35" fmla="*/ 51 h 72"/>
                  <a:gd name="T36" fmla="*/ 0 w 60"/>
                  <a:gd name="T37" fmla="*/ 60 h 72"/>
                  <a:gd name="T38" fmla="*/ 0 w 60"/>
                  <a:gd name="T39" fmla="*/ 60 h 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0"/>
                  <a:gd name="T61" fmla="*/ 0 h 72"/>
                  <a:gd name="T62" fmla="*/ 60 w 60"/>
                  <a:gd name="T63" fmla="*/ 72 h 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0" h="72">
                    <a:moveTo>
                      <a:pt x="0" y="60"/>
                    </a:moveTo>
                    <a:lnTo>
                      <a:pt x="0" y="60"/>
                    </a:lnTo>
                    <a:lnTo>
                      <a:pt x="8" y="66"/>
                    </a:lnTo>
                    <a:lnTo>
                      <a:pt x="1" y="71"/>
                    </a:lnTo>
                    <a:lnTo>
                      <a:pt x="55" y="61"/>
                    </a:lnTo>
                    <a:lnTo>
                      <a:pt x="59" y="23"/>
                    </a:lnTo>
                    <a:lnTo>
                      <a:pt x="52" y="14"/>
                    </a:lnTo>
                    <a:lnTo>
                      <a:pt x="36" y="19"/>
                    </a:lnTo>
                    <a:lnTo>
                      <a:pt x="31" y="13"/>
                    </a:lnTo>
                    <a:lnTo>
                      <a:pt x="38" y="5"/>
                    </a:lnTo>
                    <a:lnTo>
                      <a:pt x="31" y="0"/>
                    </a:lnTo>
                    <a:lnTo>
                      <a:pt x="24" y="18"/>
                    </a:lnTo>
                    <a:lnTo>
                      <a:pt x="1" y="23"/>
                    </a:lnTo>
                    <a:lnTo>
                      <a:pt x="9" y="28"/>
                    </a:lnTo>
                    <a:lnTo>
                      <a:pt x="4" y="38"/>
                    </a:lnTo>
                    <a:lnTo>
                      <a:pt x="20" y="40"/>
                    </a:lnTo>
                    <a:lnTo>
                      <a:pt x="6" y="54"/>
                    </a:lnTo>
                    <a:lnTo>
                      <a:pt x="21" y="51"/>
                    </a:lnTo>
                    <a:lnTo>
                      <a:pt x="0" y="60"/>
                    </a:lnTo>
                  </a:path>
                </a:pathLst>
              </a:cu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Freeform 134"/>
              <p:cNvSpPr>
                <a:spLocks/>
              </p:cNvSpPr>
              <p:nvPr/>
            </p:nvSpPr>
            <p:spPr bwMode="auto">
              <a:xfrm>
                <a:off x="2785" y="2126"/>
                <a:ext cx="38" cy="28"/>
              </a:xfrm>
              <a:custGeom>
                <a:avLst/>
                <a:gdLst>
                  <a:gd name="T0" fmla="*/ 0 w 38"/>
                  <a:gd name="T1" fmla="*/ 17 h 28"/>
                  <a:gd name="T2" fmla="*/ 0 w 38"/>
                  <a:gd name="T3" fmla="*/ 17 h 28"/>
                  <a:gd name="T4" fmla="*/ 5 w 38"/>
                  <a:gd name="T5" fmla="*/ 23 h 28"/>
                  <a:gd name="T6" fmla="*/ 21 w 38"/>
                  <a:gd name="T7" fmla="*/ 18 h 28"/>
                  <a:gd name="T8" fmla="*/ 28 w 38"/>
                  <a:gd name="T9" fmla="*/ 27 h 28"/>
                  <a:gd name="T10" fmla="*/ 37 w 38"/>
                  <a:gd name="T11" fmla="*/ 17 h 28"/>
                  <a:gd name="T12" fmla="*/ 29 w 38"/>
                  <a:gd name="T13" fmla="*/ 4 h 28"/>
                  <a:gd name="T14" fmla="*/ 11 w 38"/>
                  <a:gd name="T15" fmla="*/ 0 h 28"/>
                  <a:gd name="T16" fmla="*/ 7 w 38"/>
                  <a:gd name="T17" fmla="*/ 9 h 28"/>
                  <a:gd name="T18" fmla="*/ 0 w 38"/>
                  <a:gd name="T19" fmla="*/ 17 h 28"/>
                  <a:gd name="T20" fmla="*/ 0 w 38"/>
                  <a:gd name="T21" fmla="*/ 17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28"/>
                  <a:gd name="T35" fmla="*/ 38 w 38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28">
                    <a:moveTo>
                      <a:pt x="0" y="17"/>
                    </a:moveTo>
                    <a:lnTo>
                      <a:pt x="0" y="17"/>
                    </a:lnTo>
                    <a:lnTo>
                      <a:pt x="5" y="23"/>
                    </a:lnTo>
                    <a:lnTo>
                      <a:pt x="21" y="18"/>
                    </a:lnTo>
                    <a:lnTo>
                      <a:pt x="28" y="27"/>
                    </a:lnTo>
                    <a:lnTo>
                      <a:pt x="37" y="17"/>
                    </a:lnTo>
                    <a:lnTo>
                      <a:pt x="29" y="4"/>
                    </a:lnTo>
                    <a:lnTo>
                      <a:pt x="11" y="0"/>
                    </a:lnTo>
                    <a:lnTo>
                      <a:pt x="7" y="9"/>
                    </a:lnTo>
                    <a:lnTo>
                      <a:pt x="0" y="17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Freeform 135"/>
              <p:cNvSpPr>
                <a:spLocks/>
              </p:cNvSpPr>
              <p:nvPr/>
            </p:nvSpPr>
            <p:spPr bwMode="auto">
              <a:xfrm>
                <a:off x="2802" y="2064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11 h 12"/>
                  <a:gd name="T4" fmla="*/ 0 w 11"/>
                  <a:gd name="T5" fmla="*/ 2 h 12"/>
                  <a:gd name="T6" fmla="*/ 10 w 11"/>
                  <a:gd name="T7" fmla="*/ 0 h 12"/>
                  <a:gd name="T8" fmla="*/ 0 w 11"/>
                  <a:gd name="T9" fmla="*/ 11 h 12"/>
                  <a:gd name="T10" fmla="*/ 0 w 11"/>
                  <a:gd name="T11" fmla="*/ 1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2"/>
                  <a:gd name="T20" fmla="*/ 11 w 11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2">
                    <a:moveTo>
                      <a:pt x="0" y="11"/>
                    </a:moveTo>
                    <a:lnTo>
                      <a:pt x="0" y="11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0" y="11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Freeform 136"/>
              <p:cNvSpPr>
                <a:spLocks/>
              </p:cNvSpPr>
              <p:nvPr/>
            </p:nvSpPr>
            <p:spPr bwMode="auto">
              <a:xfrm>
                <a:off x="2806" y="2076"/>
                <a:ext cx="9" cy="9"/>
              </a:xfrm>
              <a:custGeom>
                <a:avLst/>
                <a:gdLst>
                  <a:gd name="T0" fmla="*/ 0 w 9"/>
                  <a:gd name="T1" fmla="*/ 6 h 9"/>
                  <a:gd name="T2" fmla="*/ 0 w 9"/>
                  <a:gd name="T3" fmla="*/ 6 h 9"/>
                  <a:gd name="T4" fmla="*/ 5 w 9"/>
                  <a:gd name="T5" fmla="*/ 0 h 9"/>
                  <a:gd name="T6" fmla="*/ 8 w 9"/>
                  <a:gd name="T7" fmla="*/ 8 h 9"/>
                  <a:gd name="T8" fmla="*/ 0 w 9"/>
                  <a:gd name="T9" fmla="*/ 6 h 9"/>
                  <a:gd name="T10" fmla="*/ 0 w 9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8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Freeform 137"/>
              <p:cNvSpPr>
                <a:spLocks/>
              </p:cNvSpPr>
              <p:nvPr/>
            </p:nvSpPr>
            <p:spPr bwMode="auto">
              <a:xfrm>
                <a:off x="2814" y="2057"/>
                <a:ext cx="115" cy="178"/>
              </a:xfrm>
              <a:custGeom>
                <a:avLst/>
                <a:gdLst>
                  <a:gd name="T0" fmla="*/ 0 w 115"/>
                  <a:gd name="T1" fmla="*/ 41 h 178"/>
                  <a:gd name="T2" fmla="*/ 0 w 115"/>
                  <a:gd name="T3" fmla="*/ 41 h 178"/>
                  <a:gd name="T4" fmla="*/ 4 w 115"/>
                  <a:gd name="T5" fmla="*/ 17 h 178"/>
                  <a:gd name="T6" fmla="*/ 19 w 115"/>
                  <a:gd name="T7" fmla="*/ 0 h 178"/>
                  <a:gd name="T8" fmla="*/ 44 w 115"/>
                  <a:gd name="T9" fmla="*/ 0 h 178"/>
                  <a:gd name="T10" fmla="*/ 28 w 115"/>
                  <a:gd name="T11" fmla="*/ 21 h 178"/>
                  <a:gd name="T12" fmla="*/ 62 w 115"/>
                  <a:gd name="T13" fmla="*/ 25 h 178"/>
                  <a:gd name="T14" fmla="*/ 41 w 115"/>
                  <a:gd name="T15" fmla="*/ 55 h 178"/>
                  <a:gd name="T16" fmla="*/ 68 w 115"/>
                  <a:gd name="T17" fmla="*/ 65 h 178"/>
                  <a:gd name="T18" fmla="*/ 92 w 115"/>
                  <a:gd name="T19" fmla="*/ 101 h 178"/>
                  <a:gd name="T20" fmla="*/ 85 w 115"/>
                  <a:gd name="T21" fmla="*/ 103 h 178"/>
                  <a:gd name="T22" fmla="*/ 96 w 115"/>
                  <a:gd name="T23" fmla="*/ 112 h 178"/>
                  <a:gd name="T24" fmla="*/ 89 w 115"/>
                  <a:gd name="T25" fmla="*/ 121 h 178"/>
                  <a:gd name="T26" fmla="*/ 114 w 115"/>
                  <a:gd name="T27" fmla="*/ 123 h 178"/>
                  <a:gd name="T28" fmla="*/ 99 w 115"/>
                  <a:gd name="T29" fmla="*/ 147 h 178"/>
                  <a:gd name="T30" fmla="*/ 110 w 115"/>
                  <a:gd name="T31" fmla="*/ 154 h 178"/>
                  <a:gd name="T32" fmla="*/ 7 w 115"/>
                  <a:gd name="T33" fmla="*/ 177 h 178"/>
                  <a:gd name="T34" fmla="*/ 54 w 115"/>
                  <a:gd name="T35" fmla="*/ 144 h 178"/>
                  <a:gd name="T36" fmla="*/ 39 w 115"/>
                  <a:gd name="T37" fmla="*/ 149 h 178"/>
                  <a:gd name="T38" fmla="*/ 14 w 115"/>
                  <a:gd name="T39" fmla="*/ 139 h 178"/>
                  <a:gd name="T40" fmla="*/ 33 w 115"/>
                  <a:gd name="T41" fmla="*/ 127 h 178"/>
                  <a:gd name="T42" fmla="*/ 21 w 115"/>
                  <a:gd name="T43" fmla="*/ 121 h 178"/>
                  <a:gd name="T44" fmla="*/ 48 w 115"/>
                  <a:gd name="T45" fmla="*/ 108 h 178"/>
                  <a:gd name="T46" fmla="*/ 50 w 115"/>
                  <a:gd name="T47" fmla="*/ 92 h 178"/>
                  <a:gd name="T48" fmla="*/ 37 w 115"/>
                  <a:gd name="T49" fmla="*/ 87 h 178"/>
                  <a:gd name="T50" fmla="*/ 44 w 115"/>
                  <a:gd name="T51" fmla="*/ 78 h 178"/>
                  <a:gd name="T52" fmla="*/ 18 w 115"/>
                  <a:gd name="T53" fmla="*/ 82 h 178"/>
                  <a:gd name="T54" fmla="*/ 19 w 115"/>
                  <a:gd name="T55" fmla="*/ 57 h 178"/>
                  <a:gd name="T56" fmla="*/ 4 w 115"/>
                  <a:gd name="T57" fmla="*/ 69 h 178"/>
                  <a:gd name="T58" fmla="*/ 12 w 115"/>
                  <a:gd name="T59" fmla="*/ 43 h 178"/>
                  <a:gd name="T60" fmla="*/ 0 w 115"/>
                  <a:gd name="T61" fmla="*/ 41 h 178"/>
                  <a:gd name="T62" fmla="*/ 0 w 115"/>
                  <a:gd name="T63" fmla="*/ 41 h 1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5"/>
                  <a:gd name="T97" fmla="*/ 0 h 178"/>
                  <a:gd name="T98" fmla="*/ 115 w 115"/>
                  <a:gd name="T99" fmla="*/ 178 h 1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5" h="178">
                    <a:moveTo>
                      <a:pt x="0" y="41"/>
                    </a:moveTo>
                    <a:lnTo>
                      <a:pt x="0" y="41"/>
                    </a:lnTo>
                    <a:lnTo>
                      <a:pt x="4" y="17"/>
                    </a:lnTo>
                    <a:lnTo>
                      <a:pt x="19" y="0"/>
                    </a:lnTo>
                    <a:lnTo>
                      <a:pt x="44" y="0"/>
                    </a:lnTo>
                    <a:lnTo>
                      <a:pt x="28" y="21"/>
                    </a:lnTo>
                    <a:lnTo>
                      <a:pt x="62" y="25"/>
                    </a:lnTo>
                    <a:lnTo>
                      <a:pt x="41" y="55"/>
                    </a:lnTo>
                    <a:lnTo>
                      <a:pt x="68" y="65"/>
                    </a:lnTo>
                    <a:lnTo>
                      <a:pt x="92" y="101"/>
                    </a:lnTo>
                    <a:lnTo>
                      <a:pt x="85" y="103"/>
                    </a:lnTo>
                    <a:lnTo>
                      <a:pt x="96" y="112"/>
                    </a:lnTo>
                    <a:lnTo>
                      <a:pt x="89" y="121"/>
                    </a:lnTo>
                    <a:lnTo>
                      <a:pt x="114" y="123"/>
                    </a:lnTo>
                    <a:lnTo>
                      <a:pt x="99" y="147"/>
                    </a:lnTo>
                    <a:lnTo>
                      <a:pt x="110" y="154"/>
                    </a:lnTo>
                    <a:lnTo>
                      <a:pt x="7" y="177"/>
                    </a:lnTo>
                    <a:lnTo>
                      <a:pt x="54" y="144"/>
                    </a:lnTo>
                    <a:lnTo>
                      <a:pt x="39" y="149"/>
                    </a:lnTo>
                    <a:lnTo>
                      <a:pt x="14" y="139"/>
                    </a:lnTo>
                    <a:lnTo>
                      <a:pt x="33" y="127"/>
                    </a:lnTo>
                    <a:lnTo>
                      <a:pt x="21" y="121"/>
                    </a:lnTo>
                    <a:lnTo>
                      <a:pt x="48" y="108"/>
                    </a:lnTo>
                    <a:lnTo>
                      <a:pt x="50" y="92"/>
                    </a:lnTo>
                    <a:lnTo>
                      <a:pt x="37" y="87"/>
                    </a:lnTo>
                    <a:lnTo>
                      <a:pt x="44" y="78"/>
                    </a:lnTo>
                    <a:lnTo>
                      <a:pt x="18" y="82"/>
                    </a:lnTo>
                    <a:lnTo>
                      <a:pt x="19" y="57"/>
                    </a:lnTo>
                    <a:lnTo>
                      <a:pt x="4" y="69"/>
                    </a:lnTo>
                    <a:lnTo>
                      <a:pt x="12" y="43"/>
                    </a:lnTo>
                    <a:lnTo>
                      <a:pt x="0" y="41"/>
                    </a:lnTo>
                  </a:path>
                </a:pathLst>
              </a:cu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5" name="Freeform 138"/>
            <p:cNvSpPr>
              <a:spLocks/>
            </p:cNvSpPr>
            <p:nvPr/>
          </p:nvSpPr>
          <p:spPr bwMode="auto">
            <a:xfrm>
              <a:off x="1340208" y="2526829"/>
              <a:ext cx="1263650" cy="639762"/>
            </a:xfrm>
            <a:custGeom>
              <a:avLst/>
              <a:gdLst>
                <a:gd name="T0" fmla="*/ 0 w 847"/>
                <a:gd name="T1" fmla="*/ 2147483647 h 421"/>
                <a:gd name="T2" fmla="*/ 2147483647 w 847"/>
                <a:gd name="T3" fmla="*/ 2147483647 h 421"/>
                <a:gd name="T4" fmla="*/ 2147483647 w 847"/>
                <a:gd name="T5" fmla="*/ 2147483647 h 421"/>
                <a:gd name="T6" fmla="*/ 2147483647 w 847"/>
                <a:gd name="T7" fmla="*/ 2147483647 h 421"/>
                <a:gd name="T8" fmla="*/ 2147483647 w 847"/>
                <a:gd name="T9" fmla="*/ 2147483647 h 421"/>
                <a:gd name="T10" fmla="*/ 2147483647 w 847"/>
                <a:gd name="T11" fmla="*/ 2147483647 h 421"/>
                <a:gd name="T12" fmla="*/ 2147483647 w 847"/>
                <a:gd name="T13" fmla="*/ 2147483647 h 421"/>
                <a:gd name="T14" fmla="*/ 2147483647 w 847"/>
                <a:gd name="T15" fmla="*/ 2147483647 h 421"/>
                <a:gd name="T16" fmla="*/ 2147483647 w 847"/>
                <a:gd name="T17" fmla="*/ 2147483647 h 421"/>
                <a:gd name="T18" fmla="*/ 2147483647 w 847"/>
                <a:gd name="T19" fmla="*/ 2147483647 h 421"/>
                <a:gd name="T20" fmla="*/ 2147483647 w 847"/>
                <a:gd name="T21" fmla="*/ 2147483647 h 421"/>
                <a:gd name="T22" fmla="*/ 2147483647 w 847"/>
                <a:gd name="T23" fmla="*/ 2147483647 h 421"/>
                <a:gd name="T24" fmla="*/ 2147483647 w 847"/>
                <a:gd name="T25" fmla="*/ 2147483647 h 421"/>
                <a:gd name="T26" fmla="*/ 2147483647 w 847"/>
                <a:gd name="T27" fmla="*/ 2147483647 h 421"/>
                <a:gd name="T28" fmla="*/ 2147483647 w 847"/>
                <a:gd name="T29" fmla="*/ 2147483647 h 421"/>
                <a:gd name="T30" fmla="*/ 2147483647 w 847"/>
                <a:gd name="T31" fmla="*/ 2147483647 h 421"/>
                <a:gd name="T32" fmla="*/ 2147483647 w 847"/>
                <a:gd name="T33" fmla="*/ 2147483647 h 421"/>
                <a:gd name="T34" fmla="*/ 2147483647 w 847"/>
                <a:gd name="T35" fmla="*/ 2147483647 h 421"/>
                <a:gd name="T36" fmla="*/ 2147483647 w 847"/>
                <a:gd name="T37" fmla="*/ 2147483647 h 421"/>
                <a:gd name="T38" fmla="*/ 2147483647 w 847"/>
                <a:gd name="T39" fmla="*/ 2147483647 h 421"/>
                <a:gd name="T40" fmla="*/ 2147483647 w 847"/>
                <a:gd name="T41" fmla="*/ 2147483647 h 421"/>
                <a:gd name="T42" fmla="*/ 2147483647 w 847"/>
                <a:gd name="T43" fmla="*/ 2147483647 h 421"/>
                <a:gd name="T44" fmla="*/ 2147483647 w 847"/>
                <a:gd name="T45" fmla="*/ 2147483647 h 421"/>
                <a:gd name="T46" fmla="*/ 2147483647 w 847"/>
                <a:gd name="T47" fmla="*/ 2147483647 h 421"/>
                <a:gd name="T48" fmla="*/ 2147483647 w 847"/>
                <a:gd name="T49" fmla="*/ 2147483647 h 421"/>
                <a:gd name="T50" fmla="*/ 2147483647 w 847"/>
                <a:gd name="T51" fmla="*/ 2147483647 h 421"/>
                <a:gd name="T52" fmla="*/ 2147483647 w 847"/>
                <a:gd name="T53" fmla="*/ 2147483647 h 421"/>
                <a:gd name="T54" fmla="*/ 2147483647 w 847"/>
                <a:gd name="T55" fmla="*/ 2147483647 h 421"/>
                <a:gd name="T56" fmla="*/ 2147483647 w 847"/>
                <a:gd name="T57" fmla="*/ 2147483647 h 421"/>
                <a:gd name="T58" fmla="*/ 2147483647 w 847"/>
                <a:gd name="T59" fmla="*/ 2147483647 h 421"/>
                <a:gd name="T60" fmla="*/ 2147483647 w 847"/>
                <a:gd name="T61" fmla="*/ 2147483647 h 421"/>
                <a:gd name="T62" fmla="*/ 2147483647 w 847"/>
                <a:gd name="T63" fmla="*/ 2147483647 h 421"/>
                <a:gd name="T64" fmla="*/ 2147483647 w 847"/>
                <a:gd name="T65" fmla="*/ 2147483647 h 421"/>
                <a:gd name="T66" fmla="*/ 2147483647 w 847"/>
                <a:gd name="T67" fmla="*/ 2147483647 h 421"/>
                <a:gd name="T68" fmla="*/ 2147483647 w 847"/>
                <a:gd name="T69" fmla="*/ 2147483647 h 421"/>
                <a:gd name="T70" fmla="*/ 2147483647 w 847"/>
                <a:gd name="T71" fmla="*/ 2147483647 h 421"/>
                <a:gd name="T72" fmla="*/ 2147483647 w 847"/>
                <a:gd name="T73" fmla="*/ 2147483647 h 421"/>
                <a:gd name="T74" fmla="*/ 2147483647 w 847"/>
                <a:gd name="T75" fmla="*/ 2147483647 h 421"/>
                <a:gd name="T76" fmla="*/ 2147483647 w 847"/>
                <a:gd name="T77" fmla="*/ 2147483647 h 421"/>
                <a:gd name="T78" fmla="*/ 2147483647 w 847"/>
                <a:gd name="T79" fmla="*/ 2147483647 h 421"/>
                <a:gd name="T80" fmla="*/ 2147483647 w 847"/>
                <a:gd name="T81" fmla="*/ 2147483647 h 421"/>
                <a:gd name="T82" fmla="*/ 2147483647 w 847"/>
                <a:gd name="T83" fmla="*/ 2147483647 h 421"/>
                <a:gd name="T84" fmla="*/ 2147483647 w 847"/>
                <a:gd name="T85" fmla="*/ 2147483647 h 421"/>
                <a:gd name="T86" fmla="*/ 2147483647 w 847"/>
                <a:gd name="T87" fmla="*/ 2147483647 h 421"/>
                <a:gd name="T88" fmla="*/ 2147483647 w 847"/>
                <a:gd name="T89" fmla="*/ 2147483647 h 421"/>
                <a:gd name="T90" fmla="*/ 2147483647 w 847"/>
                <a:gd name="T91" fmla="*/ 2147483647 h 421"/>
                <a:gd name="T92" fmla="*/ 2147483647 w 847"/>
                <a:gd name="T93" fmla="*/ 2147483647 h 421"/>
                <a:gd name="T94" fmla="*/ 2147483647 w 847"/>
                <a:gd name="T95" fmla="*/ 2147483647 h 421"/>
                <a:gd name="T96" fmla="*/ 0 w 847"/>
                <a:gd name="T97" fmla="*/ 2147483647 h 4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7"/>
                <a:gd name="T148" fmla="*/ 0 h 421"/>
                <a:gd name="T149" fmla="*/ 847 w 847"/>
                <a:gd name="T150" fmla="*/ 421 h 4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7" h="421">
                  <a:moveTo>
                    <a:pt x="0" y="24"/>
                  </a:moveTo>
                  <a:lnTo>
                    <a:pt x="0" y="24"/>
                  </a:lnTo>
                  <a:lnTo>
                    <a:pt x="10" y="58"/>
                  </a:lnTo>
                  <a:lnTo>
                    <a:pt x="22" y="62"/>
                  </a:lnTo>
                  <a:lnTo>
                    <a:pt x="12" y="64"/>
                  </a:lnTo>
                  <a:lnTo>
                    <a:pt x="5" y="167"/>
                  </a:lnTo>
                  <a:lnTo>
                    <a:pt x="27" y="207"/>
                  </a:lnTo>
                  <a:lnTo>
                    <a:pt x="40" y="207"/>
                  </a:lnTo>
                  <a:lnTo>
                    <a:pt x="34" y="222"/>
                  </a:lnTo>
                  <a:lnTo>
                    <a:pt x="62" y="267"/>
                  </a:lnTo>
                  <a:lnTo>
                    <a:pt x="89" y="276"/>
                  </a:lnTo>
                  <a:lnTo>
                    <a:pt x="112" y="302"/>
                  </a:lnTo>
                  <a:lnTo>
                    <a:pt x="146" y="299"/>
                  </a:lnTo>
                  <a:lnTo>
                    <a:pt x="201" y="322"/>
                  </a:lnTo>
                  <a:lnTo>
                    <a:pt x="268" y="313"/>
                  </a:lnTo>
                  <a:lnTo>
                    <a:pt x="308" y="357"/>
                  </a:lnTo>
                  <a:lnTo>
                    <a:pt x="339" y="346"/>
                  </a:lnTo>
                  <a:lnTo>
                    <a:pt x="376" y="400"/>
                  </a:lnTo>
                  <a:lnTo>
                    <a:pt x="406" y="409"/>
                  </a:lnTo>
                  <a:lnTo>
                    <a:pt x="402" y="379"/>
                  </a:lnTo>
                  <a:lnTo>
                    <a:pt x="433" y="360"/>
                  </a:lnTo>
                  <a:lnTo>
                    <a:pt x="436" y="346"/>
                  </a:lnTo>
                  <a:lnTo>
                    <a:pt x="478" y="346"/>
                  </a:lnTo>
                  <a:lnTo>
                    <a:pt x="518" y="357"/>
                  </a:lnTo>
                  <a:lnTo>
                    <a:pt x="518" y="339"/>
                  </a:lnTo>
                  <a:lnTo>
                    <a:pt x="503" y="337"/>
                  </a:lnTo>
                  <a:lnTo>
                    <a:pt x="535" y="336"/>
                  </a:lnTo>
                  <a:lnTo>
                    <a:pt x="536" y="328"/>
                  </a:lnTo>
                  <a:lnTo>
                    <a:pt x="539" y="338"/>
                  </a:lnTo>
                  <a:lnTo>
                    <a:pt x="598" y="342"/>
                  </a:lnTo>
                  <a:lnTo>
                    <a:pt x="614" y="357"/>
                  </a:lnTo>
                  <a:lnTo>
                    <a:pt x="616" y="384"/>
                  </a:lnTo>
                  <a:lnTo>
                    <a:pt x="636" y="420"/>
                  </a:lnTo>
                  <a:lnTo>
                    <a:pt x="648" y="418"/>
                  </a:lnTo>
                  <a:lnTo>
                    <a:pt x="653" y="392"/>
                  </a:lnTo>
                  <a:lnTo>
                    <a:pt x="632" y="328"/>
                  </a:lnTo>
                  <a:lnTo>
                    <a:pt x="645" y="301"/>
                  </a:lnTo>
                  <a:lnTo>
                    <a:pt x="719" y="250"/>
                  </a:lnTo>
                  <a:lnTo>
                    <a:pt x="705" y="244"/>
                  </a:lnTo>
                  <a:lnTo>
                    <a:pt x="718" y="242"/>
                  </a:lnTo>
                  <a:lnTo>
                    <a:pt x="708" y="224"/>
                  </a:lnTo>
                  <a:lnTo>
                    <a:pt x="710" y="210"/>
                  </a:lnTo>
                  <a:lnTo>
                    <a:pt x="694" y="198"/>
                  </a:lnTo>
                  <a:lnTo>
                    <a:pt x="710" y="206"/>
                  </a:lnTo>
                  <a:lnTo>
                    <a:pt x="706" y="188"/>
                  </a:lnTo>
                  <a:lnTo>
                    <a:pt x="716" y="182"/>
                  </a:lnTo>
                  <a:lnTo>
                    <a:pt x="718" y="222"/>
                  </a:lnTo>
                  <a:lnTo>
                    <a:pt x="729" y="199"/>
                  </a:lnTo>
                  <a:lnTo>
                    <a:pt x="722" y="180"/>
                  </a:lnTo>
                  <a:lnTo>
                    <a:pt x="729" y="191"/>
                  </a:lnTo>
                  <a:lnTo>
                    <a:pt x="746" y="158"/>
                  </a:lnTo>
                  <a:lnTo>
                    <a:pt x="805" y="143"/>
                  </a:lnTo>
                  <a:lnTo>
                    <a:pt x="789" y="134"/>
                  </a:lnTo>
                  <a:lnTo>
                    <a:pt x="800" y="108"/>
                  </a:lnTo>
                  <a:lnTo>
                    <a:pt x="845" y="90"/>
                  </a:lnTo>
                  <a:lnTo>
                    <a:pt x="846" y="79"/>
                  </a:lnTo>
                  <a:lnTo>
                    <a:pt x="835" y="71"/>
                  </a:lnTo>
                  <a:lnTo>
                    <a:pt x="835" y="47"/>
                  </a:lnTo>
                  <a:lnTo>
                    <a:pt x="811" y="38"/>
                  </a:lnTo>
                  <a:lnTo>
                    <a:pt x="793" y="78"/>
                  </a:lnTo>
                  <a:lnTo>
                    <a:pt x="718" y="93"/>
                  </a:lnTo>
                  <a:lnTo>
                    <a:pt x="712" y="110"/>
                  </a:lnTo>
                  <a:lnTo>
                    <a:pt x="669" y="117"/>
                  </a:lnTo>
                  <a:lnTo>
                    <a:pt x="672" y="123"/>
                  </a:lnTo>
                  <a:lnTo>
                    <a:pt x="630" y="146"/>
                  </a:lnTo>
                  <a:lnTo>
                    <a:pt x="610" y="146"/>
                  </a:lnTo>
                  <a:lnTo>
                    <a:pt x="610" y="139"/>
                  </a:lnTo>
                  <a:lnTo>
                    <a:pt x="613" y="132"/>
                  </a:lnTo>
                  <a:lnTo>
                    <a:pt x="617" y="126"/>
                  </a:lnTo>
                  <a:lnTo>
                    <a:pt x="620" y="119"/>
                  </a:lnTo>
                  <a:lnTo>
                    <a:pt x="613" y="101"/>
                  </a:lnTo>
                  <a:lnTo>
                    <a:pt x="598" y="108"/>
                  </a:lnTo>
                  <a:lnTo>
                    <a:pt x="604" y="78"/>
                  </a:lnTo>
                  <a:lnTo>
                    <a:pt x="581" y="71"/>
                  </a:lnTo>
                  <a:lnTo>
                    <a:pt x="564" y="90"/>
                  </a:lnTo>
                  <a:lnTo>
                    <a:pt x="557" y="140"/>
                  </a:lnTo>
                  <a:lnTo>
                    <a:pt x="544" y="142"/>
                  </a:lnTo>
                  <a:lnTo>
                    <a:pt x="540" y="118"/>
                  </a:lnTo>
                  <a:lnTo>
                    <a:pt x="552" y="80"/>
                  </a:lnTo>
                  <a:lnTo>
                    <a:pt x="540" y="86"/>
                  </a:lnTo>
                  <a:lnTo>
                    <a:pt x="558" y="66"/>
                  </a:lnTo>
                  <a:lnTo>
                    <a:pt x="597" y="66"/>
                  </a:lnTo>
                  <a:lnTo>
                    <a:pt x="591" y="56"/>
                  </a:lnTo>
                  <a:lnTo>
                    <a:pt x="588" y="56"/>
                  </a:lnTo>
                  <a:lnTo>
                    <a:pt x="532" y="50"/>
                  </a:lnTo>
                  <a:lnTo>
                    <a:pt x="540" y="38"/>
                  </a:lnTo>
                  <a:lnTo>
                    <a:pt x="505" y="54"/>
                  </a:lnTo>
                  <a:lnTo>
                    <a:pt x="478" y="54"/>
                  </a:lnTo>
                  <a:lnTo>
                    <a:pt x="512" y="28"/>
                  </a:lnTo>
                  <a:lnTo>
                    <a:pt x="441" y="14"/>
                  </a:lnTo>
                  <a:lnTo>
                    <a:pt x="434" y="0"/>
                  </a:lnTo>
                  <a:lnTo>
                    <a:pt x="433" y="9"/>
                  </a:lnTo>
                  <a:lnTo>
                    <a:pt x="27" y="9"/>
                  </a:lnTo>
                  <a:lnTo>
                    <a:pt x="36" y="25"/>
                  </a:lnTo>
                  <a:lnTo>
                    <a:pt x="27" y="38"/>
                  </a:lnTo>
                  <a:lnTo>
                    <a:pt x="28" y="25"/>
                  </a:lnTo>
                  <a:lnTo>
                    <a:pt x="0" y="24"/>
                  </a:lnTo>
                </a:path>
              </a:pathLst>
            </a:custGeom>
            <a:solidFill>
              <a:schemeClr val="accent5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139"/>
            <p:cNvSpPr>
              <a:spLocks/>
            </p:cNvSpPr>
            <p:nvPr/>
          </p:nvSpPr>
          <p:spPr bwMode="auto">
            <a:xfrm>
              <a:off x="2791183" y="4447704"/>
              <a:ext cx="115887" cy="122237"/>
            </a:xfrm>
            <a:custGeom>
              <a:avLst/>
              <a:gdLst>
                <a:gd name="T0" fmla="*/ 0 w 78"/>
                <a:gd name="T1" fmla="*/ 2147483647 h 81"/>
                <a:gd name="T2" fmla="*/ 0 w 78"/>
                <a:gd name="T3" fmla="*/ 2147483647 h 81"/>
                <a:gd name="T4" fmla="*/ 2147483647 w 78"/>
                <a:gd name="T5" fmla="*/ 2147483647 h 81"/>
                <a:gd name="T6" fmla="*/ 2147483647 w 78"/>
                <a:gd name="T7" fmla="*/ 0 h 81"/>
                <a:gd name="T8" fmla="*/ 2147483647 w 78"/>
                <a:gd name="T9" fmla="*/ 2147483647 h 81"/>
                <a:gd name="T10" fmla="*/ 2147483647 w 78"/>
                <a:gd name="T11" fmla="*/ 2147483647 h 81"/>
                <a:gd name="T12" fmla="*/ 2147483647 w 78"/>
                <a:gd name="T13" fmla="*/ 2147483647 h 81"/>
                <a:gd name="T14" fmla="*/ 2147483647 w 78"/>
                <a:gd name="T15" fmla="*/ 2147483647 h 81"/>
                <a:gd name="T16" fmla="*/ 0 w 78"/>
                <a:gd name="T17" fmla="*/ 2147483647 h 81"/>
                <a:gd name="T18" fmla="*/ 0 w 78"/>
                <a:gd name="T19" fmla="*/ 214748364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81"/>
                <a:gd name="T32" fmla="*/ 78 w 78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81">
                  <a:moveTo>
                    <a:pt x="0" y="65"/>
                  </a:moveTo>
                  <a:lnTo>
                    <a:pt x="0" y="65"/>
                  </a:lnTo>
                  <a:lnTo>
                    <a:pt x="12" y="3"/>
                  </a:lnTo>
                  <a:lnTo>
                    <a:pt x="24" y="0"/>
                  </a:lnTo>
                  <a:lnTo>
                    <a:pt x="67" y="32"/>
                  </a:lnTo>
                  <a:lnTo>
                    <a:pt x="77" y="44"/>
                  </a:lnTo>
                  <a:lnTo>
                    <a:pt x="73" y="60"/>
                  </a:lnTo>
                  <a:lnTo>
                    <a:pt x="52" y="80"/>
                  </a:lnTo>
                  <a:lnTo>
                    <a:pt x="0" y="65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40"/>
            <p:cNvSpPr>
              <a:spLocks/>
            </p:cNvSpPr>
            <p:nvPr/>
          </p:nvSpPr>
          <p:spPr bwMode="auto">
            <a:xfrm>
              <a:off x="2467333" y="3468216"/>
              <a:ext cx="295275" cy="261938"/>
            </a:xfrm>
            <a:custGeom>
              <a:avLst/>
              <a:gdLst>
                <a:gd name="T0" fmla="*/ 0 w 198"/>
                <a:gd name="T1" fmla="*/ 2147483647 h 172"/>
                <a:gd name="T2" fmla="*/ 0 w 198"/>
                <a:gd name="T3" fmla="*/ 2147483647 h 172"/>
                <a:gd name="T4" fmla="*/ 2147483647 w 198"/>
                <a:gd name="T5" fmla="*/ 2147483647 h 172"/>
                <a:gd name="T6" fmla="*/ 2147483647 w 198"/>
                <a:gd name="T7" fmla="*/ 2147483647 h 172"/>
                <a:gd name="T8" fmla="*/ 2147483647 w 198"/>
                <a:gd name="T9" fmla="*/ 2147483647 h 172"/>
                <a:gd name="T10" fmla="*/ 2147483647 w 198"/>
                <a:gd name="T11" fmla="*/ 2147483647 h 172"/>
                <a:gd name="T12" fmla="*/ 2147483647 w 198"/>
                <a:gd name="T13" fmla="*/ 2147483647 h 172"/>
                <a:gd name="T14" fmla="*/ 2147483647 w 198"/>
                <a:gd name="T15" fmla="*/ 2147483647 h 172"/>
                <a:gd name="T16" fmla="*/ 2147483647 w 198"/>
                <a:gd name="T17" fmla="*/ 2147483647 h 172"/>
                <a:gd name="T18" fmla="*/ 2147483647 w 198"/>
                <a:gd name="T19" fmla="*/ 2147483647 h 172"/>
                <a:gd name="T20" fmla="*/ 2147483647 w 198"/>
                <a:gd name="T21" fmla="*/ 2147483647 h 172"/>
                <a:gd name="T22" fmla="*/ 2147483647 w 198"/>
                <a:gd name="T23" fmla="*/ 2147483647 h 172"/>
                <a:gd name="T24" fmla="*/ 2147483647 w 198"/>
                <a:gd name="T25" fmla="*/ 2147483647 h 172"/>
                <a:gd name="T26" fmla="*/ 2147483647 w 198"/>
                <a:gd name="T27" fmla="*/ 2147483647 h 172"/>
                <a:gd name="T28" fmla="*/ 2147483647 w 198"/>
                <a:gd name="T29" fmla="*/ 2147483647 h 172"/>
                <a:gd name="T30" fmla="*/ 2147483647 w 198"/>
                <a:gd name="T31" fmla="*/ 2147483647 h 172"/>
                <a:gd name="T32" fmla="*/ 2147483647 w 198"/>
                <a:gd name="T33" fmla="*/ 2147483647 h 172"/>
                <a:gd name="T34" fmla="*/ 2147483647 w 198"/>
                <a:gd name="T35" fmla="*/ 2147483647 h 172"/>
                <a:gd name="T36" fmla="*/ 2147483647 w 198"/>
                <a:gd name="T37" fmla="*/ 2147483647 h 172"/>
                <a:gd name="T38" fmla="*/ 2147483647 w 198"/>
                <a:gd name="T39" fmla="*/ 2147483647 h 172"/>
                <a:gd name="T40" fmla="*/ 2147483647 w 198"/>
                <a:gd name="T41" fmla="*/ 2147483647 h 172"/>
                <a:gd name="T42" fmla="*/ 2147483647 w 198"/>
                <a:gd name="T43" fmla="*/ 2147483647 h 172"/>
                <a:gd name="T44" fmla="*/ 2147483647 w 198"/>
                <a:gd name="T45" fmla="*/ 2147483647 h 172"/>
                <a:gd name="T46" fmla="*/ 2147483647 w 198"/>
                <a:gd name="T47" fmla="*/ 0 h 172"/>
                <a:gd name="T48" fmla="*/ 2147483647 w 198"/>
                <a:gd name="T49" fmla="*/ 2147483647 h 172"/>
                <a:gd name="T50" fmla="*/ 2147483647 w 198"/>
                <a:gd name="T51" fmla="*/ 2147483647 h 172"/>
                <a:gd name="T52" fmla="*/ 2147483647 w 198"/>
                <a:gd name="T53" fmla="*/ 2147483647 h 172"/>
                <a:gd name="T54" fmla="*/ 2147483647 w 198"/>
                <a:gd name="T55" fmla="*/ 2147483647 h 172"/>
                <a:gd name="T56" fmla="*/ 2147483647 w 198"/>
                <a:gd name="T57" fmla="*/ 2147483647 h 172"/>
                <a:gd name="T58" fmla="*/ 2147483647 w 198"/>
                <a:gd name="T59" fmla="*/ 2147483647 h 172"/>
                <a:gd name="T60" fmla="*/ 0 w 198"/>
                <a:gd name="T61" fmla="*/ 2147483647 h 172"/>
                <a:gd name="T62" fmla="*/ 0 w 198"/>
                <a:gd name="T63" fmla="*/ 2147483647 h 1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72"/>
                <a:gd name="T98" fmla="*/ 198 w 198"/>
                <a:gd name="T99" fmla="*/ 172 h 1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72">
                  <a:moveTo>
                    <a:pt x="0" y="46"/>
                  </a:moveTo>
                  <a:lnTo>
                    <a:pt x="0" y="46"/>
                  </a:lnTo>
                  <a:lnTo>
                    <a:pt x="19" y="76"/>
                  </a:lnTo>
                  <a:lnTo>
                    <a:pt x="47" y="80"/>
                  </a:lnTo>
                  <a:lnTo>
                    <a:pt x="56" y="92"/>
                  </a:lnTo>
                  <a:lnTo>
                    <a:pt x="85" y="90"/>
                  </a:lnTo>
                  <a:lnTo>
                    <a:pt x="80" y="142"/>
                  </a:lnTo>
                  <a:lnTo>
                    <a:pt x="93" y="164"/>
                  </a:lnTo>
                  <a:lnTo>
                    <a:pt x="110" y="171"/>
                  </a:lnTo>
                  <a:lnTo>
                    <a:pt x="146" y="151"/>
                  </a:lnTo>
                  <a:lnTo>
                    <a:pt x="131" y="147"/>
                  </a:lnTo>
                  <a:lnTo>
                    <a:pt x="125" y="119"/>
                  </a:lnTo>
                  <a:lnTo>
                    <a:pt x="150" y="124"/>
                  </a:lnTo>
                  <a:lnTo>
                    <a:pt x="187" y="106"/>
                  </a:lnTo>
                  <a:lnTo>
                    <a:pt x="176" y="92"/>
                  </a:lnTo>
                  <a:lnTo>
                    <a:pt x="189" y="79"/>
                  </a:lnTo>
                  <a:lnTo>
                    <a:pt x="183" y="69"/>
                  </a:lnTo>
                  <a:lnTo>
                    <a:pt x="197" y="59"/>
                  </a:lnTo>
                  <a:lnTo>
                    <a:pt x="179" y="56"/>
                  </a:lnTo>
                  <a:lnTo>
                    <a:pt x="179" y="42"/>
                  </a:lnTo>
                  <a:lnTo>
                    <a:pt x="151" y="28"/>
                  </a:lnTo>
                  <a:lnTo>
                    <a:pt x="164" y="24"/>
                  </a:lnTo>
                  <a:lnTo>
                    <a:pt x="77" y="27"/>
                  </a:lnTo>
                  <a:lnTo>
                    <a:pt x="49" y="0"/>
                  </a:lnTo>
                  <a:lnTo>
                    <a:pt x="51" y="12"/>
                  </a:lnTo>
                  <a:lnTo>
                    <a:pt x="26" y="22"/>
                  </a:lnTo>
                  <a:lnTo>
                    <a:pt x="33" y="42"/>
                  </a:lnTo>
                  <a:lnTo>
                    <a:pt x="24" y="50"/>
                  </a:lnTo>
                  <a:lnTo>
                    <a:pt x="19" y="32"/>
                  </a:lnTo>
                  <a:lnTo>
                    <a:pt x="28" y="7"/>
                  </a:lnTo>
                  <a:lnTo>
                    <a:pt x="0" y="46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141"/>
            <p:cNvSpPr>
              <a:spLocks/>
            </p:cNvSpPr>
            <p:nvPr/>
          </p:nvSpPr>
          <p:spPr bwMode="auto">
            <a:xfrm>
              <a:off x="6620074" y="3428008"/>
              <a:ext cx="155575" cy="339725"/>
            </a:xfrm>
            <a:custGeom>
              <a:avLst/>
              <a:gdLst>
                <a:gd name="T0" fmla="*/ 0 w 105"/>
                <a:gd name="T1" fmla="*/ 2147483647 h 223"/>
                <a:gd name="T2" fmla="*/ 0 w 105"/>
                <a:gd name="T3" fmla="*/ 2147483647 h 223"/>
                <a:gd name="T4" fmla="*/ 2147483647 w 105"/>
                <a:gd name="T5" fmla="*/ 2147483647 h 223"/>
                <a:gd name="T6" fmla="*/ 2147483647 w 105"/>
                <a:gd name="T7" fmla="*/ 2147483647 h 223"/>
                <a:gd name="T8" fmla="*/ 2147483647 w 105"/>
                <a:gd name="T9" fmla="*/ 2147483647 h 223"/>
                <a:gd name="T10" fmla="*/ 2147483647 w 105"/>
                <a:gd name="T11" fmla="*/ 2147483647 h 223"/>
                <a:gd name="T12" fmla="*/ 2147483647 w 105"/>
                <a:gd name="T13" fmla="*/ 2147483647 h 223"/>
                <a:gd name="T14" fmla="*/ 2147483647 w 105"/>
                <a:gd name="T15" fmla="*/ 2147483647 h 223"/>
                <a:gd name="T16" fmla="*/ 2147483647 w 105"/>
                <a:gd name="T17" fmla="*/ 2147483647 h 223"/>
                <a:gd name="T18" fmla="*/ 2147483647 w 105"/>
                <a:gd name="T19" fmla="*/ 2147483647 h 223"/>
                <a:gd name="T20" fmla="*/ 2147483647 w 105"/>
                <a:gd name="T21" fmla="*/ 2147483647 h 223"/>
                <a:gd name="T22" fmla="*/ 2147483647 w 105"/>
                <a:gd name="T23" fmla="*/ 2147483647 h 223"/>
                <a:gd name="T24" fmla="*/ 2147483647 w 105"/>
                <a:gd name="T25" fmla="*/ 2147483647 h 223"/>
                <a:gd name="T26" fmla="*/ 2147483647 w 105"/>
                <a:gd name="T27" fmla="*/ 2147483647 h 223"/>
                <a:gd name="T28" fmla="*/ 2147483647 w 105"/>
                <a:gd name="T29" fmla="*/ 2147483647 h 223"/>
                <a:gd name="T30" fmla="*/ 2147483647 w 105"/>
                <a:gd name="T31" fmla="*/ 2147483647 h 223"/>
                <a:gd name="T32" fmla="*/ 2147483647 w 105"/>
                <a:gd name="T33" fmla="*/ 2147483647 h 223"/>
                <a:gd name="T34" fmla="*/ 2147483647 w 105"/>
                <a:gd name="T35" fmla="*/ 2147483647 h 223"/>
                <a:gd name="T36" fmla="*/ 2147483647 w 105"/>
                <a:gd name="T37" fmla="*/ 0 h 223"/>
                <a:gd name="T38" fmla="*/ 0 w 105"/>
                <a:gd name="T39" fmla="*/ 2147483647 h 223"/>
                <a:gd name="T40" fmla="*/ 0 w 105"/>
                <a:gd name="T41" fmla="*/ 2147483647 h 2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223"/>
                <a:gd name="T65" fmla="*/ 105 w 105"/>
                <a:gd name="T66" fmla="*/ 223 h 2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223">
                  <a:moveTo>
                    <a:pt x="0" y="11"/>
                  </a:moveTo>
                  <a:lnTo>
                    <a:pt x="0" y="11"/>
                  </a:lnTo>
                  <a:lnTo>
                    <a:pt x="15" y="34"/>
                  </a:lnTo>
                  <a:lnTo>
                    <a:pt x="36" y="43"/>
                  </a:lnTo>
                  <a:lnTo>
                    <a:pt x="26" y="61"/>
                  </a:lnTo>
                  <a:lnTo>
                    <a:pt x="61" y="90"/>
                  </a:lnTo>
                  <a:lnTo>
                    <a:pt x="78" y="131"/>
                  </a:lnTo>
                  <a:lnTo>
                    <a:pt x="79" y="165"/>
                  </a:lnTo>
                  <a:lnTo>
                    <a:pt x="35" y="195"/>
                  </a:lnTo>
                  <a:lnTo>
                    <a:pt x="43" y="222"/>
                  </a:lnTo>
                  <a:lnTo>
                    <a:pt x="56" y="203"/>
                  </a:lnTo>
                  <a:lnTo>
                    <a:pt x="64" y="208"/>
                  </a:lnTo>
                  <a:lnTo>
                    <a:pt x="68" y="196"/>
                  </a:lnTo>
                  <a:lnTo>
                    <a:pt x="104" y="176"/>
                  </a:lnTo>
                  <a:lnTo>
                    <a:pt x="98" y="119"/>
                  </a:lnTo>
                  <a:lnTo>
                    <a:pt x="50" y="68"/>
                  </a:lnTo>
                  <a:lnTo>
                    <a:pt x="55" y="51"/>
                  </a:lnTo>
                  <a:lnTo>
                    <a:pt x="84" y="25"/>
                  </a:lnTo>
                  <a:lnTo>
                    <a:pt x="45" y="0"/>
                  </a:lnTo>
                  <a:lnTo>
                    <a:pt x="0" y="11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9" name="Freeform 142"/>
            <p:cNvSpPr>
              <a:spLocks/>
            </p:cNvSpPr>
            <p:nvPr/>
          </p:nvSpPr>
          <p:spPr bwMode="auto">
            <a:xfrm>
              <a:off x="5707261" y="3045421"/>
              <a:ext cx="314325" cy="233362"/>
            </a:xfrm>
            <a:custGeom>
              <a:avLst/>
              <a:gdLst>
                <a:gd name="T0" fmla="*/ 0 w 210"/>
                <a:gd name="T1" fmla="*/ 2147483647 h 153"/>
                <a:gd name="T2" fmla="*/ 0 w 210"/>
                <a:gd name="T3" fmla="*/ 2147483647 h 153"/>
                <a:gd name="T4" fmla="*/ 2147483647 w 210"/>
                <a:gd name="T5" fmla="*/ 2147483647 h 153"/>
                <a:gd name="T6" fmla="*/ 2147483647 w 210"/>
                <a:gd name="T7" fmla="*/ 2147483647 h 153"/>
                <a:gd name="T8" fmla="*/ 2147483647 w 210"/>
                <a:gd name="T9" fmla="*/ 2147483647 h 153"/>
                <a:gd name="T10" fmla="*/ 2147483647 w 210"/>
                <a:gd name="T11" fmla="*/ 2147483647 h 153"/>
                <a:gd name="T12" fmla="*/ 2147483647 w 210"/>
                <a:gd name="T13" fmla="*/ 2147483647 h 153"/>
                <a:gd name="T14" fmla="*/ 2147483647 w 210"/>
                <a:gd name="T15" fmla="*/ 2147483647 h 153"/>
                <a:gd name="T16" fmla="*/ 2147483647 w 210"/>
                <a:gd name="T17" fmla="*/ 2147483647 h 153"/>
                <a:gd name="T18" fmla="*/ 2147483647 w 210"/>
                <a:gd name="T19" fmla="*/ 2147483647 h 153"/>
                <a:gd name="T20" fmla="*/ 2147483647 w 210"/>
                <a:gd name="T21" fmla="*/ 2147483647 h 153"/>
                <a:gd name="T22" fmla="*/ 2147483647 w 210"/>
                <a:gd name="T23" fmla="*/ 2147483647 h 153"/>
                <a:gd name="T24" fmla="*/ 2147483647 w 210"/>
                <a:gd name="T25" fmla="*/ 2147483647 h 153"/>
                <a:gd name="T26" fmla="*/ 2147483647 w 210"/>
                <a:gd name="T27" fmla="*/ 2147483647 h 153"/>
                <a:gd name="T28" fmla="*/ 2147483647 w 210"/>
                <a:gd name="T29" fmla="*/ 2147483647 h 153"/>
                <a:gd name="T30" fmla="*/ 2147483647 w 210"/>
                <a:gd name="T31" fmla="*/ 2147483647 h 153"/>
                <a:gd name="T32" fmla="*/ 2147483647 w 210"/>
                <a:gd name="T33" fmla="*/ 2147483647 h 153"/>
                <a:gd name="T34" fmla="*/ 2147483647 w 210"/>
                <a:gd name="T35" fmla="*/ 2147483647 h 153"/>
                <a:gd name="T36" fmla="*/ 2147483647 w 210"/>
                <a:gd name="T37" fmla="*/ 2147483647 h 153"/>
                <a:gd name="T38" fmla="*/ 2147483647 w 210"/>
                <a:gd name="T39" fmla="*/ 0 h 153"/>
                <a:gd name="T40" fmla="*/ 2147483647 w 210"/>
                <a:gd name="T41" fmla="*/ 2147483647 h 153"/>
                <a:gd name="T42" fmla="*/ 2147483647 w 210"/>
                <a:gd name="T43" fmla="*/ 2147483647 h 153"/>
                <a:gd name="T44" fmla="*/ 2147483647 w 210"/>
                <a:gd name="T45" fmla="*/ 2147483647 h 153"/>
                <a:gd name="T46" fmla="*/ 2147483647 w 210"/>
                <a:gd name="T47" fmla="*/ 2147483647 h 153"/>
                <a:gd name="T48" fmla="*/ 0 w 210"/>
                <a:gd name="T49" fmla="*/ 2147483647 h 153"/>
                <a:gd name="T50" fmla="*/ 0 w 210"/>
                <a:gd name="T51" fmla="*/ 2147483647 h 1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153"/>
                <a:gd name="T80" fmla="*/ 210 w 210"/>
                <a:gd name="T81" fmla="*/ 153 h 1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153">
                  <a:moveTo>
                    <a:pt x="0" y="72"/>
                  </a:moveTo>
                  <a:lnTo>
                    <a:pt x="0" y="72"/>
                  </a:lnTo>
                  <a:lnTo>
                    <a:pt x="2" y="112"/>
                  </a:lnTo>
                  <a:lnTo>
                    <a:pt x="17" y="124"/>
                  </a:lnTo>
                  <a:lnTo>
                    <a:pt x="6" y="144"/>
                  </a:lnTo>
                  <a:lnTo>
                    <a:pt x="28" y="152"/>
                  </a:lnTo>
                  <a:lnTo>
                    <a:pt x="82" y="144"/>
                  </a:lnTo>
                  <a:lnTo>
                    <a:pt x="92" y="122"/>
                  </a:lnTo>
                  <a:lnTo>
                    <a:pt x="128" y="110"/>
                  </a:lnTo>
                  <a:lnTo>
                    <a:pt x="132" y="91"/>
                  </a:lnTo>
                  <a:lnTo>
                    <a:pt x="145" y="86"/>
                  </a:lnTo>
                  <a:lnTo>
                    <a:pt x="139" y="76"/>
                  </a:lnTo>
                  <a:lnTo>
                    <a:pt x="152" y="76"/>
                  </a:lnTo>
                  <a:lnTo>
                    <a:pt x="162" y="57"/>
                  </a:lnTo>
                  <a:lnTo>
                    <a:pt x="157" y="38"/>
                  </a:lnTo>
                  <a:lnTo>
                    <a:pt x="208" y="24"/>
                  </a:lnTo>
                  <a:lnTo>
                    <a:pt x="209" y="21"/>
                  </a:lnTo>
                  <a:lnTo>
                    <a:pt x="190" y="17"/>
                  </a:lnTo>
                  <a:lnTo>
                    <a:pt x="163" y="30"/>
                  </a:lnTo>
                  <a:lnTo>
                    <a:pt x="152" y="0"/>
                  </a:lnTo>
                  <a:lnTo>
                    <a:pt x="129" y="22"/>
                  </a:lnTo>
                  <a:lnTo>
                    <a:pt x="65" y="21"/>
                  </a:lnTo>
                  <a:lnTo>
                    <a:pt x="32" y="56"/>
                  </a:lnTo>
                  <a:lnTo>
                    <a:pt x="10" y="44"/>
                  </a:lnTo>
                  <a:lnTo>
                    <a:pt x="0" y="72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0" name="Freeform 143"/>
            <p:cNvSpPr>
              <a:spLocks/>
            </p:cNvSpPr>
            <p:nvPr/>
          </p:nvSpPr>
          <p:spPr bwMode="auto">
            <a:xfrm>
              <a:off x="4189611" y="3085108"/>
              <a:ext cx="447675" cy="441325"/>
            </a:xfrm>
            <a:custGeom>
              <a:avLst/>
              <a:gdLst>
                <a:gd name="T0" fmla="*/ 0 w 300"/>
                <a:gd name="T1" fmla="*/ 2147483647 h 291"/>
                <a:gd name="T2" fmla="*/ 0 w 300"/>
                <a:gd name="T3" fmla="*/ 2147483647 h 291"/>
                <a:gd name="T4" fmla="*/ 2147483647 w 300"/>
                <a:gd name="T5" fmla="*/ 2147483647 h 291"/>
                <a:gd name="T6" fmla="*/ 2147483647 w 300"/>
                <a:gd name="T7" fmla="*/ 2147483647 h 291"/>
                <a:gd name="T8" fmla="*/ 2147483647 w 300"/>
                <a:gd name="T9" fmla="*/ 2147483647 h 291"/>
                <a:gd name="T10" fmla="*/ 2147483647 w 300"/>
                <a:gd name="T11" fmla="*/ 2147483647 h 291"/>
                <a:gd name="T12" fmla="*/ 2147483647 w 300"/>
                <a:gd name="T13" fmla="*/ 2147483647 h 291"/>
                <a:gd name="T14" fmla="*/ 2147483647 w 300"/>
                <a:gd name="T15" fmla="*/ 2147483647 h 291"/>
                <a:gd name="T16" fmla="*/ 2147483647 w 300"/>
                <a:gd name="T17" fmla="*/ 2147483647 h 291"/>
                <a:gd name="T18" fmla="*/ 2147483647 w 300"/>
                <a:gd name="T19" fmla="*/ 2147483647 h 291"/>
                <a:gd name="T20" fmla="*/ 2147483647 w 300"/>
                <a:gd name="T21" fmla="*/ 2147483647 h 291"/>
                <a:gd name="T22" fmla="*/ 2147483647 w 300"/>
                <a:gd name="T23" fmla="*/ 2147483647 h 291"/>
                <a:gd name="T24" fmla="*/ 2147483647 w 300"/>
                <a:gd name="T25" fmla="*/ 2147483647 h 291"/>
                <a:gd name="T26" fmla="*/ 2147483647 w 300"/>
                <a:gd name="T27" fmla="*/ 2147483647 h 291"/>
                <a:gd name="T28" fmla="*/ 2147483647 w 300"/>
                <a:gd name="T29" fmla="*/ 0 h 291"/>
                <a:gd name="T30" fmla="*/ 2147483647 w 300"/>
                <a:gd name="T31" fmla="*/ 2147483647 h 291"/>
                <a:gd name="T32" fmla="*/ 2147483647 w 300"/>
                <a:gd name="T33" fmla="*/ 2147483647 h 291"/>
                <a:gd name="T34" fmla="*/ 2147483647 w 300"/>
                <a:gd name="T35" fmla="*/ 2147483647 h 291"/>
                <a:gd name="T36" fmla="*/ 2147483647 w 300"/>
                <a:gd name="T37" fmla="*/ 2147483647 h 291"/>
                <a:gd name="T38" fmla="*/ 2147483647 w 300"/>
                <a:gd name="T39" fmla="*/ 2147483647 h 291"/>
                <a:gd name="T40" fmla="*/ 2147483647 w 300"/>
                <a:gd name="T41" fmla="*/ 2147483647 h 291"/>
                <a:gd name="T42" fmla="*/ 2147483647 w 300"/>
                <a:gd name="T43" fmla="*/ 2147483647 h 291"/>
                <a:gd name="T44" fmla="*/ 0 w 300"/>
                <a:gd name="T45" fmla="*/ 2147483647 h 291"/>
                <a:gd name="T46" fmla="*/ 0 w 300"/>
                <a:gd name="T47" fmla="*/ 2147483647 h 2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0"/>
                <a:gd name="T73" fmla="*/ 0 h 291"/>
                <a:gd name="T74" fmla="*/ 300 w 300"/>
                <a:gd name="T75" fmla="*/ 291 h 2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0" h="291">
                  <a:moveTo>
                    <a:pt x="0" y="155"/>
                  </a:moveTo>
                  <a:lnTo>
                    <a:pt x="0" y="155"/>
                  </a:lnTo>
                  <a:lnTo>
                    <a:pt x="2" y="161"/>
                  </a:lnTo>
                  <a:lnTo>
                    <a:pt x="58" y="197"/>
                  </a:lnTo>
                  <a:lnTo>
                    <a:pt x="175" y="277"/>
                  </a:lnTo>
                  <a:lnTo>
                    <a:pt x="176" y="290"/>
                  </a:lnTo>
                  <a:lnTo>
                    <a:pt x="188" y="289"/>
                  </a:lnTo>
                  <a:lnTo>
                    <a:pt x="211" y="282"/>
                  </a:lnTo>
                  <a:lnTo>
                    <a:pt x="299" y="220"/>
                  </a:lnTo>
                  <a:lnTo>
                    <a:pt x="264" y="178"/>
                  </a:lnTo>
                  <a:lnTo>
                    <a:pt x="265" y="111"/>
                  </a:lnTo>
                  <a:lnTo>
                    <a:pt x="261" y="82"/>
                  </a:lnTo>
                  <a:lnTo>
                    <a:pt x="236" y="51"/>
                  </a:lnTo>
                  <a:lnTo>
                    <a:pt x="249" y="41"/>
                  </a:lnTo>
                  <a:lnTo>
                    <a:pt x="254" y="0"/>
                  </a:lnTo>
                  <a:lnTo>
                    <a:pt x="150" y="6"/>
                  </a:lnTo>
                  <a:lnTo>
                    <a:pt x="95" y="31"/>
                  </a:lnTo>
                  <a:lnTo>
                    <a:pt x="109" y="80"/>
                  </a:lnTo>
                  <a:lnTo>
                    <a:pt x="87" y="82"/>
                  </a:lnTo>
                  <a:lnTo>
                    <a:pt x="73" y="87"/>
                  </a:lnTo>
                  <a:lnTo>
                    <a:pt x="76" y="100"/>
                  </a:lnTo>
                  <a:lnTo>
                    <a:pt x="9" y="130"/>
                  </a:lnTo>
                  <a:lnTo>
                    <a:pt x="0" y="155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1" name="Freeform 144"/>
            <p:cNvSpPr>
              <a:spLocks/>
            </p:cNvSpPr>
            <p:nvPr/>
          </p:nvSpPr>
          <p:spPr bwMode="auto">
            <a:xfrm>
              <a:off x="6132711" y="3740746"/>
              <a:ext cx="41275" cy="85725"/>
            </a:xfrm>
            <a:custGeom>
              <a:avLst/>
              <a:gdLst>
                <a:gd name="T0" fmla="*/ 0 w 28"/>
                <a:gd name="T1" fmla="*/ 0 h 57"/>
                <a:gd name="T2" fmla="*/ 0 w 28"/>
                <a:gd name="T3" fmla="*/ 0 h 57"/>
                <a:gd name="T4" fmla="*/ 2147483647 w 28"/>
                <a:gd name="T5" fmla="*/ 2147483647 h 57"/>
                <a:gd name="T6" fmla="*/ 2147483647 w 28"/>
                <a:gd name="T7" fmla="*/ 2147483647 h 57"/>
                <a:gd name="T8" fmla="*/ 2147483647 w 28"/>
                <a:gd name="T9" fmla="*/ 2147483647 h 57"/>
                <a:gd name="T10" fmla="*/ 0 w 28"/>
                <a:gd name="T11" fmla="*/ 0 h 57"/>
                <a:gd name="T12" fmla="*/ 0 w 28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57"/>
                <a:gd name="T23" fmla="*/ 28 w 28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57">
                  <a:moveTo>
                    <a:pt x="0" y="0"/>
                  </a:moveTo>
                  <a:lnTo>
                    <a:pt x="0" y="0"/>
                  </a:lnTo>
                  <a:lnTo>
                    <a:pt x="4" y="56"/>
                  </a:lnTo>
                  <a:lnTo>
                    <a:pt x="27" y="46"/>
                  </a:lnTo>
                  <a:lnTo>
                    <a:pt x="17" y="13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2" name="Freeform 145"/>
            <p:cNvSpPr>
              <a:spLocks/>
            </p:cNvSpPr>
            <p:nvPr/>
          </p:nvSpPr>
          <p:spPr bwMode="auto">
            <a:xfrm>
              <a:off x="5227836" y="3078758"/>
              <a:ext cx="219075" cy="206375"/>
            </a:xfrm>
            <a:custGeom>
              <a:avLst/>
              <a:gdLst>
                <a:gd name="T0" fmla="*/ 0 w 147"/>
                <a:gd name="T1" fmla="*/ 2147483647 h 137"/>
                <a:gd name="T2" fmla="*/ 0 w 147"/>
                <a:gd name="T3" fmla="*/ 2147483647 h 137"/>
                <a:gd name="T4" fmla="*/ 2147483647 w 147"/>
                <a:gd name="T5" fmla="*/ 2147483647 h 137"/>
                <a:gd name="T6" fmla="*/ 2147483647 w 147"/>
                <a:gd name="T7" fmla="*/ 2147483647 h 137"/>
                <a:gd name="T8" fmla="*/ 2147483647 w 147"/>
                <a:gd name="T9" fmla="*/ 2147483647 h 137"/>
                <a:gd name="T10" fmla="*/ 2147483647 w 147"/>
                <a:gd name="T11" fmla="*/ 2147483647 h 137"/>
                <a:gd name="T12" fmla="*/ 2147483647 w 147"/>
                <a:gd name="T13" fmla="*/ 2147483647 h 137"/>
                <a:gd name="T14" fmla="*/ 2147483647 w 147"/>
                <a:gd name="T15" fmla="*/ 2147483647 h 137"/>
                <a:gd name="T16" fmla="*/ 2147483647 w 147"/>
                <a:gd name="T17" fmla="*/ 2147483647 h 137"/>
                <a:gd name="T18" fmla="*/ 2147483647 w 147"/>
                <a:gd name="T19" fmla="*/ 2147483647 h 137"/>
                <a:gd name="T20" fmla="*/ 2147483647 w 147"/>
                <a:gd name="T21" fmla="*/ 2147483647 h 137"/>
                <a:gd name="T22" fmla="*/ 2147483647 w 147"/>
                <a:gd name="T23" fmla="*/ 2147483647 h 137"/>
                <a:gd name="T24" fmla="*/ 2147483647 w 147"/>
                <a:gd name="T25" fmla="*/ 2147483647 h 137"/>
                <a:gd name="T26" fmla="*/ 2147483647 w 147"/>
                <a:gd name="T27" fmla="*/ 0 h 137"/>
                <a:gd name="T28" fmla="*/ 2147483647 w 147"/>
                <a:gd name="T29" fmla="*/ 2147483647 h 137"/>
                <a:gd name="T30" fmla="*/ 2147483647 w 147"/>
                <a:gd name="T31" fmla="*/ 2147483647 h 137"/>
                <a:gd name="T32" fmla="*/ 2147483647 w 147"/>
                <a:gd name="T33" fmla="*/ 2147483647 h 137"/>
                <a:gd name="T34" fmla="*/ 0 w 147"/>
                <a:gd name="T35" fmla="*/ 2147483647 h 137"/>
                <a:gd name="T36" fmla="*/ 0 w 147"/>
                <a:gd name="T37" fmla="*/ 2147483647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137"/>
                <a:gd name="T59" fmla="*/ 147 w 147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137">
                  <a:moveTo>
                    <a:pt x="0" y="66"/>
                  </a:moveTo>
                  <a:lnTo>
                    <a:pt x="0" y="66"/>
                  </a:lnTo>
                  <a:lnTo>
                    <a:pt x="7" y="85"/>
                  </a:lnTo>
                  <a:lnTo>
                    <a:pt x="74" y="115"/>
                  </a:lnTo>
                  <a:lnTo>
                    <a:pt x="74" y="126"/>
                  </a:lnTo>
                  <a:lnTo>
                    <a:pt x="90" y="134"/>
                  </a:lnTo>
                  <a:lnTo>
                    <a:pt x="116" y="136"/>
                  </a:lnTo>
                  <a:lnTo>
                    <a:pt x="138" y="121"/>
                  </a:lnTo>
                  <a:lnTo>
                    <a:pt x="146" y="120"/>
                  </a:lnTo>
                  <a:lnTo>
                    <a:pt x="126" y="82"/>
                  </a:lnTo>
                  <a:lnTo>
                    <a:pt x="99" y="59"/>
                  </a:lnTo>
                  <a:lnTo>
                    <a:pt x="112" y="23"/>
                  </a:lnTo>
                  <a:lnTo>
                    <a:pt x="100" y="19"/>
                  </a:lnTo>
                  <a:lnTo>
                    <a:pt x="90" y="0"/>
                  </a:lnTo>
                  <a:lnTo>
                    <a:pt x="58" y="1"/>
                  </a:lnTo>
                  <a:lnTo>
                    <a:pt x="42" y="13"/>
                  </a:lnTo>
                  <a:lnTo>
                    <a:pt x="36" y="47"/>
                  </a:lnTo>
                  <a:lnTo>
                    <a:pt x="0" y="66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3" name="Freeform 146"/>
            <p:cNvSpPr>
              <a:spLocks/>
            </p:cNvSpPr>
            <p:nvPr/>
          </p:nvSpPr>
          <p:spPr bwMode="auto">
            <a:xfrm>
              <a:off x="5519936" y="3386733"/>
              <a:ext cx="171450" cy="198438"/>
            </a:xfrm>
            <a:custGeom>
              <a:avLst/>
              <a:gdLst>
                <a:gd name="T0" fmla="*/ 0 w 114"/>
                <a:gd name="T1" fmla="*/ 2147483647 h 131"/>
                <a:gd name="T2" fmla="*/ 0 w 114"/>
                <a:gd name="T3" fmla="*/ 2147483647 h 131"/>
                <a:gd name="T4" fmla="*/ 2147483647 w 114"/>
                <a:gd name="T5" fmla="*/ 2147483647 h 131"/>
                <a:gd name="T6" fmla="*/ 2147483647 w 114"/>
                <a:gd name="T7" fmla="*/ 2147483647 h 131"/>
                <a:gd name="T8" fmla="*/ 2147483647 w 114"/>
                <a:gd name="T9" fmla="*/ 2147483647 h 131"/>
                <a:gd name="T10" fmla="*/ 2147483647 w 114"/>
                <a:gd name="T11" fmla="*/ 2147483647 h 131"/>
                <a:gd name="T12" fmla="*/ 2147483647 w 114"/>
                <a:gd name="T13" fmla="*/ 2147483647 h 131"/>
                <a:gd name="T14" fmla="*/ 2147483647 w 114"/>
                <a:gd name="T15" fmla="*/ 2147483647 h 131"/>
                <a:gd name="T16" fmla="*/ 2147483647 w 114"/>
                <a:gd name="T17" fmla="*/ 2147483647 h 131"/>
                <a:gd name="T18" fmla="*/ 2147483647 w 114"/>
                <a:gd name="T19" fmla="*/ 0 h 131"/>
                <a:gd name="T20" fmla="*/ 2147483647 w 114"/>
                <a:gd name="T21" fmla="*/ 2147483647 h 131"/>
                <a:gd name="T22" fmla="*/ 2147483647 w 114"/>
                <a:gd name="T23" fmla="*/ 2147483647 h 131"/>
                <a:gd name="T24" fmla="*/ 2147483647 w 114"/>
                <a:gd name="T25" fmla="*/ 2147483647 h 131"/>
                <a:gd name="T26" fmla="*/ 2147483647 w 114"/>
                <a:gd name="T27" fmla="*/ 2147483647 h 131"/>
                <a:gd name="T28" fmla="*/ 2147483647 w 114"/>
                <a:gd name="T29" fmla="*/ 2147483647 h 131"/>
                <a:gd name="T30" fmla="*/ 0 w 114"/>
                <a:gd name="T31" fmla="*/ 2147483647 h 131"/>
                <a:gd name="T32" fmla="*/ 0 w 114"/>
                <a:gd name="T33" fmla="*/ 2147483647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"/>
                <a:gd name="T52" fmla="*/ 0 h 131"/>
                <a:gd name="T53" fmla="*/ 114 w 114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" h="131">
                  <a:moveTo>
                    <a:pt x="0" y="92"/>
                  </a:moveTo>
                  <a:lnTo>
                    <a:pt x="0" y="92"/>
                  </a:lnTo>
                  <a:lnTo>
                    <a:pt x="16" y="130"/>
                  </a:lnTo>
                  <a:lnTo>
                    <a:pt x="42" y="124"/>
                  </a:lnTo>
                  <a:lnTo>
                    <a:pt x="85" y="92"/>
                  </a:lnTo>
                  <a:lnTo>
                    <a:pt x="84" y="76"/>
                  </a:lnTo>
                  <a:lnTo>
                    <a:pt x="112" y="48"/>
                  </a:lnTo>
                  <a:lnTo>
                    <a:pt x="113" y="39"/>
                  </a:lnTo>
                  <a:lnTo>
                    <a:pt x="98" y="22"/>
                  </a:lnTo>
                  <a:lnTo>
                    <a:pt x="64" y="0"/>
                  </a:lnTo>
                  <a:lnTo>
                    <a:pt x="55" y="1"/>
                  </a:lnTo>
                  <a:lnTo>
                    <a:pt x="59" y="13"/>
                  </a:lnTo>
                  <a:lnTo>
                    <a:pt x="48" y="35"/>
                  </a:lnTo>
                  <a:lnTo>
                    <a:pt x="55" y="46"/>
                  </a:lnTo>
                  <a:lnTo>
                    <a:pt x="44" y="77"/>
                  </a:lnTo>
                  <a:lnTo>
                    <a:pt x="0" y="92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147"/>
            <p:cNvSpPr>
              <a:spLocks/>
            </p:cNvSpPr>
            <p:nvPr/>
          </p:nvSpPr>
          <p:spPr bwMode="auto">
            <a:xfrm>
              <a:off x="5716786" y="3081933"/>
              <a:ext cx="368300" cy="334963"/>
            </a:xfrm>
            <a:custGeom>
              <a:avLst/>
              <a:gdLst>
                <a:gd name="T0" fmla="*/ 0 w 246"/>
                <a:gd name="T1" fmla="*/ 2147483647 h 220"/>
                <a:gd name="T2" fmla="*/ 0 w 246"/>
                <a:gd name="T3" fmla="*/ 2147483647 h 220"/>
                <a:gd name="T4" fmla="*/ 2147483647 w 246"/>
                <a:gd name="T5" fmla="*/ 2147483647 h 220"/>
                <a:gd name="T6" fmla="*/ 2147483647 w 246"/>
                <a:gd name="T7" fmla="*/ 2147483647 h 220"/>
                <a:gd name="T8" fmla="*/ 2147483647 w 246"/>
                <a:gd name="T9" fmla="*/ 2147483647 h 220"/>
                <a:gd name="T10" fmla="*/ 2147483647 w 246"/>
                <a:gd name="T11" fmla="*/ 2147483647 h 220"/>
                <a:gd name="T12" fmla="*/ 2147483647 w 246"/>
                <a:gd name="T13" fmla="*/ 2147483647 h 220"/>
                <a:gd name="T14" fmla="*/ 2147483647 w 246"/>
                <a:gd name="T15" fmla="*/ 2147483647 h 220"/>
                <a:gd name="T16" fmla="*/ 2147483647 w 246"/>
                <a:gd name="T17" fmla="*/ 2147483647 h 220"/>
                <a:gd name="T18" fmla="*/ 2147483647 w 246"/>
                <a:gd name="T19" fmla="*/ 2147483647 h 220"/>
                <a:gd name="T20" fmla="*/ 2147483647 w 246"/>
                <a:gd name="T21" fmla="*/ 2147483647 h 220"/>
                <a:gd name="T22" fmla="*/ 2147483647 w 246"/>
                <a:gd name="T23" fmla="*/ 2147483647 h 220"/>
                <a:gd name="T24" fmla="*/ 2147483647 w 246"/>
                <a:gd name="T25" fmla="*/ 0 h 220"/>
                <a:gd name="T26" fmla="*/ 2147483647 w 246"/>
                <a:gd name="T27" fmla="*/ 2147483647 h 220"/>
                <a:gd name="T28" fmla="*/ 2147483647 w 246"/>
                <a:gd name="T29" fmla="*/ 2147483647 h 220"/>
                <a:gd name="T30" fmla="*/ 2147483647 w 246"/>
                <a:gd name="T31" fmla="*/ 2147483647 h 220"/>
                <a:gd name="T32" fmla="*/ 2147483647 w 246"/>
                <a:gd name="T33" fmla="*/ 2147483647 h 220"/>
                <a:gd name="T34" fmla="*/ 2147483647 w 246"/>
                <a:gd name="T35" fmla="*/ 2147483647 h 220"/>
                <a:gd name="T36" fmla="*/ 2147483647 w 246"/>
                <a:gd name="T37" fmla="*/ 2147483647 h 220"/>
                <a:gd name="T38" fmla="*/ 2147483647 w 246"/>
                <a:gd name="T39" fmla="*/ 2147483647 h 220"/>
                <a:gd name="T40" fmla="*/ 2147483647 w 246"/>
                <a:gd name="T41" fmla="*/ 2147483647 h 220"/>
                <a:gd name="T42" fmla="*/ 2147483647 w 246"/>
                <a:gd name="T43" fmla="*/ 2147483647 h 220"/>
                <a:gd name="T44" fmla="*/ 2147483647 w 246"/>
                <a:gd name="T45" fmla="*/ 2147483647 h 220"/>
                <a:gd name="T46" fmla="*/ 2147483647 w 246"/>
                <a:gd name="T47" fmla="*/ 2147483647 h 220"/>
                <a:gd name="T48" fmla="*/ 2147483647 w 246"/>
                <a:gd name="T49" fmla="*/ 2147483647 h 220"/>
                <a:gd name="T50" fmla="*/ 2147483647 w 246"/>
                <a:gd name="T51" fmla="*/ 2147483647 h 220"/>
                <a:gd name="T52" fmla="*/ 2147483647 w 246"/>
                <a:gd name="T53" fmla="*/ 2147483647 h 220"/>
                <a:gd name="T54" fmla="*/ 2147483647 w 246"/>
                <a:gd name="T55" fmla="*/ 2147483647 h 220"/>
                <a:gd name="T56" fmla="*/ 2147483647 w 246"/>
                <a:gd name="T57" fmla="*/ 2147483647 h 220"/>
                <a:gd name="T58" fmla="*/ 0 w 246"/>
                <a:gd name="T59" fmla="*/ 2147483647 h 220"/>
                <a:gd name="T60" fmla="*/ 0 w 246"/>
                <a:gd name="T61" fmla="*/ 2147483647 h 2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6"/>
                <a:gd name="T94" fmla="*/ 0 h 220"/>
                <a:gd name="T95" fmla="*/ 246 w 246"/>
                <a:gd name="T96" fmla="*/ 220 h 2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6" h="220">
                  <a:moveTo>
                    <a:pt x="0" y="120"/>
                  </a:moveTo>
                  <a:lnTo>
                    <a:pt x="0" y="120"/>
                  </a:lnTo>
                  <a:lnTo>
                    <a:pt x="22" y="128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122" y="86"/>
                  </a:lnTo>
                  <a:lnTo>
                    <a:pt x="126" y="67"/>
                  </a:lnTo>
                  <a:lnTo>
                    <a:pt x="139" y="62"/>
                  </a:lnTo>
                  <a:lnTo>
                    <a:pt x="133" y="52"/>
                  </a:lnTo>
                  <a:lnTo>
                    <a:pt x="146" y="52"/>
                  </a:lnTo>
                  <a:lnTo>
                    <a:pt x="156" y="33"/>
                  </a:lnTo>
                  <a:lnTo>
                    <a:pt x="151" y="14"/>
                  </a:lnTo>
                  <a:lnTo>
                    <a:pt x="202" y="0"/>
                  </a:lnTo>
                  <a:lnTo>
                    <a:pt x="245" y="28"/>
                  </a:lnTo>
                  <a:lnTo>
                    <a:pt x="234" y="40"/>
                  </a:lnTo>
                  <a:lnTo>
                    <a:pt x="191" y="40"/>
                  </a:lnTo>
                  <a:lnTo>
                    <a:pt x="192" y="65"/>
                  </a:lnTo>
                  <a:lnTo>
                    <a:pt x="210" y="80"/>
                  </a:lnTo>
                  <a:lnTo>
                    <a:pt x="200" y="88"/>
                  </a:lnTo>
                  <a:lnTo>
                    <a:pt x="203" y="102"/>
                  </a:lnTo>
                  <a:lnTo>
                    <a:pt x="158" y="152"/>
                  </a:lnTo>
                  <a:lnTo>
                    <a:pt x="140" y="151"/>
                  </a:lnTo>
                  <a:lnTo>
                    <a:pt x="126" y="163"/>
                  </a:lnTo>
                  <a:lnTo>
                    <a:pt x="149" y="209"/>
                  </a:lnTo>
                  <a:lnTo>
                    <a:pt x="116" y="209"/>
                  </a:lnTo>
                  <a:lnTo>
                    <a:pt x="104" y="219"/>
                  </a:lnTo>
                  <a:lnTo>
                    <a:pt x="79" y="191"/>
                  </a:lnTo>
                  <a:lnTo>
                    <a:pt x="10" y="196"/>
                  </a:lnTo>
                  <a:lnTo>
                    <a:pt x="33" y="165"/>
                  </a:lnTo>
                  <a:lnTo>
                    <a:pt x="0" y="120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5" name="Freeform 148"/>
            <p:cNvSpPr>
              <a:spLocks/>
            </p:cNvSpPr>
            <p:nvPr/>
          </p:nvSpPr>
          <p:spPr bwMode="auto">
            <a:xfrm>
              <a:off x="5138936" y="3205758"/>
              <a:ext cx="465138" cy="401638"/>
            </a:xfrm>
            <a:custGeom>
              <a:avLst/>
              <a:gdLst>
                <a:gd name="T0" fmla="*/ 0 w 311"/>
                <a:gd name="T1" fmla="*/ 2147483647 h 264"/>
                <a:gd name="T2" fmla="*/ 0 w 311"/>
                <a:gd name="T3" fmla="*/ 2147483647 h 264"/>
                <a:gd name="T4" fmla="*/ 2147483647 w 311"/>
                <a:gd name="T5" fmla="*/ 2147483647 h 264"/>
                <a:gd name="T6" fmla="*/ 2147483647 w 311"/>
                <a:gd name="T7" fmla="*/ 2147483647 h 264"/>
                <a:gd name="T8" fmla="*/ 2147483647 w 311"/>
                <a:gd name="T9" fmla="*/ 2147483647 h 264"/>
                <a:gd name="T10" fmla="*/ 2147483647 w 311"/>
                <a:gd name="T11" fmla="*/ 2147483647 h 264"/>
                <a:gd name="T12" fmla="*/ 2147483647 w 311"/>
                <a:gd name="T13" fmla="*/ 2147483647 h 264"/>
                <a:gd name="T14" fmla="*/ 2147483647 w 311"/>
                <a:gd name="T15" fmla="*/ 0 h 264"/>
                <a:gd name="T16" fmla="*/ 2147483647 w 311"/>
                <a:gd name="T17" fmla="*/ 2147483647 h 264"/>
                <a:gd name="T18" fmla="*/ 2147483647 w 311"/>
                <a:gd name="T19" fmla="*/ 2147483647 h 264"/>
                <a:gd name="T20" fmla="*/ 2147483647 w 311"/>
                <a:gd name="T21" fmla="*/ 2147483647 h 264"/>
                <a:gd name="T22" fmla="*/ 2147483647 w 311"/>
                <a:gd name="T23" fmla="*/ 2147483647 h 264"/>
                <a:gd name="T24" fmla="*/ 2147483647 w 311"/>
                <a:gd name="T25" fmla="*/ 2147483647 h 264"/>
                <a:gd name="T26" fmla="*/ 2147483647 w 311"/>
                <a:gd name="T27" fmla="*/ 2147483647 h 264"/>
                <a:gd name="T28" fmla="*/ 2147483647 w 311"/>
                <a:gd name="T29" fmla="*/ 2147483647 h 264"/>
                <a:gd name="T30" fmla="*/ 2147483647 w 311"/>
                <a:gd name="T31" fmla="*/ 2147483647 h 264"/>
                <a:gd name="T32" fmla="*/ 2147483647 w 311"/>
                <a:gd name="T33" fmla="*/ 2147483647 h 264"/>
                <a:gd name="T34" fmla="*/ 2147483647 w 311"/>
                <a:gd name="T35" fmla="*/ 2147483647 h 264"/>
                <a:gd name="T36" fmla="*/ 2147483647 w 311"/>
                <a:gd name="T37" fmla="*/ 2147483647 h 264"/>
                <a:gd name="T38" fmla="*/ 2147483647 w 311"/>
                <a:gd name="T39" fmla="*/ 2147483647 h 264"/>
                <a:gd name="T40" fmla="*/ 2147483647 w 311"/>
                <a:gd name="T41" fmla="*/ 2147483647 h 264"/>
                <a:gd name="T42" fmla="*/ 2147483647 w 311"/>
                <a:gd name="T43" fmla="*/ 2147483647 h 264"/>
                <a:gd name="T44" fmla="*/ 2147483647 w 311"/>
                <a:gd name="T45" fmla="*/ 2147483647 h 264"/>
                <a:gd name="T46" fmla="*/ 2147483647 w 311"/>
                <a:gd name="T47" fmla="*/ 2147483647 h 264"/>
                <a:gd name="T48" fmla="*/ 2147483647 w 311"/>
                <a:gd name="T49" fmla="*/ 2147483647 h 264"/>
                <a:gd name="T50" fmla="*/ 2147483647 w 311"/>
                <a:gd name="T51" fmla="*/ 2147483647 h 264"/>
                <a:gd name="T52" fmla="*/ 2147483647 w 311"/>
                <a:gd name="T53" fmla="*/ 2147483647 h 264"/>
                <a:gd name="T54" fmla="*/ 2147483647 w 311"/>
                <a:gd name="T55" fmla="*/ 2147483647 h 264"/>
                <a:gd name="T56" fmla="*/ 2147483647 w 311"/>
                <a:gd name="T57" fmla="*/ 2147483647 h 264"/>
                <a:gd name="T58" fmla="*/ 0 w 311"/>
                <a:gd name="T59" fmla="*/ 2147483647 h 264"/>
                <a:gd name="T60" fmla="*/ 0 w 311"/>
                <a:gd name="T61" fmla="*/ 2147483647 h 2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1"/>
                <a:gd name="T94" fmla="*/ 0 h 264"/>
                <a:gd name="T95" fmla="*/ 311 w 311"/>
                <a:gd name="T96" fmla="*/ 264 h 2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1" h="264">
                  <a:moveTo>
                    <a:pt x="0" y="69"/>
                  </a:moveTo>
                  <a:lnTo>
                    <a:pt x="0" y="69"/>
                  </a:lnTo>
                  <a:lnTo>
                    <a:pt x="5" y="46"/>
                  </a:lnTo>
                  <a:lnTo>
                    <a:pt x="21" y="51"/>
                  </a:lnTo>
                  <a:lnTo>
                    <a:pt x="41" y="36"/>
                  </a:lnTo>
                  <a:lnTo>
                    <a:pt x="50" y="27"/>
                  </a:lnTo>
                  <a:lnTo>
                    <a:pt x="33" y="12"/>
                  </a:lnTo>
                  <a:lnTo>
                    <a:pt x="66" y="0"/>
                  </a:lnTo>
                  <a:lnTo>
                    <a:pt x="133" y="30"/>
                  </a:lnTo>
                  <a:lnTo>
                    <a:pt x="133" y="41"/>
                  </a:lnTo>
                  <a:lnTo>
                    <a:pt x="149" y="49"/>
                  </a:lnTo>
                  <a:lnTo>
                    <a:pt x="162" y="56"/>
                  </a:lnTo>
                  <a:lnTo>
                    <a:pt x="175" y="51"/>
                  </a:lnTo>
                  <a:lnTo>
                    <a:pt x="202" y="60"/>
                  </a:lnTo>
                  <a:lnTo>
                    <a:pt x="238" y="119"/>
                  </a:lnTo>
                  <a:lnTo>
                    <a:pt x="242" y="124"/>
                  </a:lnTo>
                  <a:lnTo>
                    <a:pt x="255" y="148"/>
                  </a:lnTo>
                  <a:lnTo>
                    <a:pt x="303" y="153"/>
                  </a:lnTo>
                  <a:lnTo>
                    <a:pt x="310" y="164"/>
                  </a:lnTo>
                  <a:lnTo>
                    <a:pt x="299" y="195"/>
                  </a:lnTo>
                  <a:lnTo>
                    <a:pt x="255" y="210"/>
                  </a:lnTo>
                  <a:lnTo>
                    <a:pt x="209" y="221"/>
                  </a:lnTo>
                  <a:lnTo>
                    <a:pt x="171" y="263"/>
                  </a:lnTo>
                  <a:lnTo>
                    <a:pt x="171" y="247"/>
                  </a:lnTo>
                  <a:lnTo>
                    <a:pt x="144" y="236"/>
                  </a:lnTo>
                  <a:lnTo>
                    <a:pt x="118" y="250"/>
                  </a:lnTo>
                  <a:lnTo>
                    <a:pt x="91" y="203"/>
                  </a:lnTo>
                  <a:lnTo>
                    <a:pt x="69" y="184"/>
                  </a:lnTo>
                  <a:lnTo>
                    <a:pt x="56" y="135"/>
                  </a:lnTo>
                  <a:lnTo>
                    <a:pt x="0" y="69"/>
                  </a:lnTo>
                </a:path>
              </a:pathLst>
            </a:custGeom>
            <a:solidFill>
              <a:schemeClr val="accent5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149"/>
            <p:cNvSpPr>
              <a:spLocks/>
            </p:cNvSpPr>
            <p:nvPr/>
          </p:nvSpPr>
          <p:spPr bwMode="auto">
            <a:xfrm>
              <a:off x="5157986" y="3078758"/>
              <a:ext cx="157163" cy="125413"/>
            </a:xfrm>
            <a:custGeom>
              <a:avLst/>
              <a:gdLst>
                <a:gd name="T0" fmla="*/ 0 w 106"/>
                <a:gd name="T1" fmla="*/ 2147483647 h 83"/>
                <a:gd name="T2" fmla="*/ 0 w 106"/>
                <a:gd name="T3" fmla="*/ 2147483647 h 83"/>
                <a:gd name="T4" fmla="*/ 2147483647 w 106"/>
                <a:gd name="T5" fmla="*/ 2147483647 h 83"/>
                <a:gd name="T6" fmla="*/ 2147483647 w 106"/>
                <a:gd name="T7" fmla="*/ 2147483647 h 83"/>
                <a:gd name="T8" fmla="*/ 2147483647 w 106"/>
                <a:gd name="T9" fmla="*/ 2147483647 h 83"/>
                <a:gd name="T10" fmla="*/ 2147483647 w 106"/>
                <a:gd name="T11" fmla="*/ 2147483647 h 83"/>
                <a:gd name="T12" fmla="*/ 2147483647 w 106"/>
                <a:gd name="T13" fmla="*/ 2147483647 h 83"/>
                <a:gd name="T14" fmla="*/ 2147483647 w 106"/>
                <a:gd name="T15" fmla="*/ 0 h 83"/>
                <a:gd name="T16" fmla="*/ 2147483647 w 106"/>
                <a:gd name="T17" fmla="*/ 2147483647 h 83"/>
                <a:gd name="T18" fmla="*/ 2147483647 w 106"/>
                <a:gd name="T19" fmla="*/ 2147483647 h 83"/>
                <a:gd name="T20" fmla="*/ 2147483647 w 106"/>
                <a:gd name="T21" fmla="*/ 2147483647 h 83"/>
                <a:gd name="T22" fmla="*/ 2147483647 w 106"/>
                <a:gd name="T23" fmla="*/ 2147483647 h 83"/>
                <a:gd name="T24" fmla="*/ 0 w 106"/>
                <a:gd name="T25" fmla="*/ 2147483647 h 83"/>
                <a:gd name="T26" fmla="*/ 0 w 106"/>
                <a:gd name="T27" fmla="*/ 2147483647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6"/>
                <a:gd name="T43" fmla="*/ 0 h 83"/>
                <a:gd name="T44" fmla="*/ 106 w 106"/>
                <a:gd name="T45" fmla="*/ 83 h 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6" h="83">
                  <a:moveTo>
                    <a:pt x="0" y="76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16" y="50"/>
                  </a:lnTo>
                  <a:lnTo>
                    <a:pt x="9" y="42"/>
                  </a:lnTo>
                  <a:lnTo>
                    <a:pt x="8" y="21"/>
                  </a:lnTo>
                  <a:lnTo>
                    <a:pt x="16" y="4"/>
                  </a:lnTo>
                  <a:lnTo>
                    <a:pt x="105" y="0"/>
                  </a:lnTo>
                  <a:lnTo>
                    <a:pt x="89" y="12"/>
                  </a:lnTo>
                  <a:lnTo>
                    <a:pt x="83" y="46"/>
                  </a:lnTo>
                  <a:lnTo>
                    <a:pt x="47" y="65"/>
                  </a:lnTo>
                  <a:lnTo>
                    <a:pt x="15" y="82"/>
                  </a:lnTo>
                  <a:lnTo>
                    <a:pt x="0" y="76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7" name="Freeform 150"/>
            <p:cNvSpPr>
              <a:spLocks/>
            </p:cNvSpPr>
            <p:nvPr/>
          </p:nvSpPr>
          <p:spPr bwMode="auto">
            <a:xfrm>
              <a:off x="5500886" y="3356571"/>
              <a:ext cx="115888" cy="84137"/>
            </a:xfrm>
            <a:custGeom>
              <a:avLst/>
              <a:gdLst>
                <a:gd name="T0" fmla="*/ 0 w 78"/>
                <a:gd name="T1" fmla="*/ 2147483647 h 55"/>
                <a:gd name="T2" fmla="*/ 0 w 78"/>
                <a:gd name="T3" fmla="*/ 2147483647 h 55"/>
                <a:gd name="T4" fmla="*/ 2147483647 w 78"/>
                <a:gd name="T5" fmla="*/ 2147483647 h 55"/>
                <a:gd name="T6" fmla="*/ 2147483647 w 78"/>
                <a:gd name="T7" fmla="*/ 2147483647 h 55"/>
                <a:gd name="T8" fmla="*/ 2147483647 w 78"/>
                <a:gd name="T9" fmla="*/ 2147483647 h 55"/>
                <a:gd name="T10" fmla="*/ 2147483647 w 78"/>
                <a:gd name="T11" fmla="*/ 0 h 55"/>
                <a:gd name="T12" fmla="*/ 2147483647 w 78"/>
                <a:gd name="T13" fmla="*/ 2147483647 h 55"/>
                <a:gd name="T14" fmla="*/ 2147483647 w 78"/>
                <a:gd name="T15" fmla="*/ 2147483647 h 55"/>
                <a:gd name="T16" fmla="*/ 2147483647 w 78"/>
                <a:gd name="T17" fmla="*/ 2147483647 h 55"/>
                <a:gd name="T18" fmla="*/ 2147483647 w 78"/>
                <a:gd name="T19" fmla="*/ 2147483647 h 55"/>
                <a:gd name="T20" fmla="*/ 2147483647 w 78"/>
                <a:gd name="T21" fmla="*/ 2147483647 h 55"/>
                <a:gd name="T22" fmla="*/ 0 w 78"/>
                <a:gd name="T23" fmla="*/ 2147483647 h 55"/>
                <a:gd name="T24" fmla="*/ 0 w 78"/>
                <a:gd name="T25" fmla="*/ 2147483647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55"/>
                <a:gd name="T41" fmla="*/ 78 w 78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55">
                  <a:moveTo>
                    <a:pt x="0" y="25"/>
                  </a:moveTo>
                  <a:lnTo>
                    <a:pt x="0" y="25"/>
                  </a:lnTo>
                  <a:lnTo>
                    <a:pt x="4" y="23"/>
                  </a:lnTo>
                  <a:lnTo>
                    <a:pt x="10" y="32"/>
                  </a:lnTo>
                  <a:lnTo>
                    <a:pt x="42" y="32"/>
                  </a:lnTo>
                  <a:lnTo>
                    <a:pt x="72" y="0"/>
                  </a:lnTo>
                  <a:lnTo>
                    <a:pt x="77" y="19"/>
                  </a:lnTo>
                  <a:lnTo>
                    <a:pt x="68" y="20"/>
                  </a:lnTo>
                  <a:lnTo>
                    <a:pt x="72" y="32"/>
                  </a:lnTo>
                  <a:lnTo>
                    <a:pt x="61" y="54"/>
                  </a:lnTo>
                  <a:lnTo>
                    <a:pt x="13" y="49"/>
                  </a:lnTo>
                  <a:lnTo>
                    <a:pt x="0" y="25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151"/>
            <p:cNvSpPr>
              <a:spLocks/>
            </p:cNvSpPr>
            <p:nvPr/>
          </p:nvSpPr>
          <p:spPr bwMode="auto">
            <a:xfrm>
              <a:off x="4542036" y="3081933"/>
              <a:ext cx="87313" cy="173038"/>
            </a:xfrm>
            <a:custGeom>
              <a:avLst/>
              <a:gdLst>
                <a:gd name="T0" fmla="*/ 0 w 59"/>
                <a:gd name="T1" fmla="*/ 2147483647 h 114"/>
                <a:gd name="T2" fmla="*/ 0 w 59"/>
                <a:gd name="T3" fmla="*/ 2147483647 h 114"/>
                <a:gd name="T4" fmla="*/ 2147483647 w 59"/>
                <a:gd name="T5" fmla="*/ 2147483647 h 114"/>
                <a:gd name="T6" fmla="*/ 2147483647 w 59"/>
                <a:gd name="T7" fmla="*/ 2147483647 h 114"/>
                <a:gd name="T8" fmla="*/ 2147483647 w 59"/>
                <a:gd name="T9" fmla="*/ 0 h 114"/>
                <a:gd name="T10" fmla="*/ 2147483647 w 59"/>
                <a:gd name="T11" fmla="*/ 2147483647 h 114"/>
                <a:gd name="T12" fmla="*/ 2147483647 w 59"/>
                <a:gd name="T13" fmla="*/ 2147483647 h 114"/>
                <a:gd name="T14" fmla="*/ 2147483647 w 59"/>
                <a:gd name="T15" fmla="*/ 2147483647 h 114"/>
                <a:gd name="T16" fmla="*/ 2147483647 w 59"/>
                <a:gd name="T17" fmla="*/ 2147483647 h 114"/>
                <a:gd name="T18" fmla="*/ 2147483647 w 59"/>
                <a:gd name="T19" fmla="*/ 2147483647 h 114"/>
                <a:gd name="T20" fmla="*/ 2147483647 w 59"/>
                <a:gd name="T21" fmla="*/ 2147483647 h 114"/>
                <a:gd name="T22" fmla="*/ 0 w 59"/>
                <a:gd name="T23" fmla="*/ 2147483647 h 114"/>
                <a:gd name="T24" fmla="*/ 0 w 59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114"/>
                <a:gd name="T41" fmla="*/ 59 w 59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114">
                  <a:moveTo>
                    <a:pt x="0" y="53"/>
                  </a:moveTo>
                  <a:lnTo>
                    <a:pt x="0" y="53"/>
                  </a:lnTo>
                  <a:lnTo>
                    <a:pt x="13" y="43"/>
                  </a:lnTo>
                  <a:lnTo>
                    <a:pt x="18" y="2"/>
                  </a:lnTo>
                  <a:lnTo>
                    <a:pt x="55" y="0"/>
                  </a:lnTo>
                  <a:lnTo>
                    <a:pt x="46" y="14"/>
                  </a:lnTo>
                  <a:lnTo>
                    <a:pt x="56" y="32"/>
                  </a:lnTo>
                  <a:lnTo>
                    <a:pt x="35" y="53"/>
                  </a:lnTo>
                  <a:lnTo>
                    <a:pt x="58" y="66"/>
                  </a:lnTo>
                  <a:lnTo>
                    <a:pt x="29" y="113"/>
                  </a:lnTo>
                  <a:lnTo>
                    <a:pt x="25" y="84"/>
                  </a:lnTo>
                  <a:lnTo>
                    <a:pt x="0" y="53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9" name="Group 152"/>
            <p:cNvGrpSpPr>
              <a:grpSpLocks/>
            </p:cNvGrpSpPr>
            <p:nvPr/>
          </p:nvGrpSpPr>
          <p:grpSpPr bwMode="auto">
            <a:xfrm>
              <a:off x="5315149" y="3526433"/>
              <a:ext cx="230187" cy="149225"/>
              <a:chOff x="3529" y="2760"/>
              <a:chExt cx="154" cy="98"/>
            </a:xfrm>
            <a:solidFill>
              <a:schemeClr val="accent5"/>
            </a:solidFill>
          </p:grpSpPr>
          <p:sp>
            <p:nvSpPr>
              <p:cNvPr id="130" name="Freeform 153"/>
              <p:cNvSpPr>
                <a:spLocks/>
              </p:cNvSpPr>
              <p:nvPr/>
            </p:nvSpPr>
            <p:spPr bwMode="auto">
              <a:xfrm>
                <a:off x="3540" y="2760"/>
                <a:ext cx="143" cy="98"/>
              </a:xfrm>
              <a:custGeom>
                <a:avLst/>
                <a:gdLst>
                  <a:gd name="T0" fmla="*/ 0 w 143"/>
                  <a:gd name="T1" fmla="*/ 97 h 98"/>
                  <a:gd name="T2" fmla="*/ 0 w 143"/>
                  <a:gd name="T3" fmla="*/ 97 h 98"/>
                  <a:gd name="T4" fmla="*/ 37 w 143"/>
                  <a:gd name="T5" fmla="*/ 76 h 98"/>
                  <a:gd name="T6" fmla="*/ 31 w 143"/>
                  <a:gd name="T7" fmla="*/ 65 h 98"/>
                  <a:gd name="T8" fmla="*/ 42 w 143"/>
                  <a:gd name="T9" fmla="*/ 53 h 98"/>
                  <a:gd name="T10" fmla="*/ 80 w 143"/>
                  <a:gd name="T11" fmla="*/ 11 h 98"/>
                  <a:gd name="T12" fmla="*/ 126 w 143"/>
                  <a:gd name="T13" fmla="*/ 0 h 98"/>
                  <a:gd name="T14" fmla="*/ 142 w 143"/>
                  <a:gd name="T15" fmla="*/ 38 h 98"/>
                  <a:gd name="T16" fmla="*/ 129 w 143"/>
                  <a:gd name="T17" fmla="*/ 53 h 98"/>
                  <a:gd name="T18" fmla="*/ 76 w 143"/>
                  <a:gd name="T19" fmla="*/ 78 h 98"/>
                  <a:gd name="T20" fmla="*/ 0 w 143"/>
                  <a:gd name="T21" fmla="*/ 97 h 98"/>
                  <a:gd name="T22" fmla="*/ 0 w 143"/>
                  <a:gd name="T23" fmla="*/ 97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3"/>
                  <a:gd name="T37" fmla="*/ 0 h 98"/>
                  <a:gd name="T38" fmla="*/ 143 w 143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3" h="98">
                    <a:moveTo>
                      <a:pt x="0" y="97"/>
                    </a:moveTo>
                    <a:lnTo>
                      <a:pt x="0" y="97"/>
                    </a:lnTo>
                    <a:lnTo>
                      <a:pt x="37" y="76"/>
                    </a:lnTo>
                    <a:lnTo>
                      <a:pt x="31" y="65"/>
                    </a:lnTo>
                    <a:lnTo>
                      <a:pt x="42" y="53"/>
                    </a:lnTo>
                    <a:lnTo>
                      <a:pt x="80" y="11"/>
                    </a:lnTo>
                    <a:lnTo>
                      <a:pt x="126" y="0"/>
                    </a:lnTo>
                    <a:lnTo>
                      <a:pt x="142" y="38"/>
                    </a:lnTo>
                    <a:lnTo>
                      <a:pt x="129" y="53"/>
                    </a:lnTo>
                    <a:lnTo>
                      <a:pt x="76" y="78"/>
                    </a:lnTo>
                    <a:lnTo>
                      <a:pt x="0" y="97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1" name="Freeform 154"/>
              <p:cNvSpPr>
                <a:spLocks/>
              </p:cNvSpPr>
              <p:nvPr/>
            </p:nvSpPr>
            <p:spPr bwMode="auto">
              <a:xfrm>
                <a:off x="3529" y="2786"/>
                <a:ext cx="54" cy="72"/>
              </a:xfrm>
              <a:custGeom>
                <a:avLst/>
                <a:gdLst>
                  <a:gd name="T0" fmla="*/ 0 w 54"/>
                  <a:gd name="T1" fmla="*/ 14 h 72"/>
                  <a:gd name="T2" fmla="*/ 0 w 54"/>
                  <a:gd name="T3" fmla="*/ 14 h 72"/>
                  <a:gd name="T4" fmla="*/ 11 w 54"/>
                  <a:gd name="T5" fmla="*/ 71 h 72"/>
                  <a:gd name="T6" fmla="*/ 48 w 54"/>
                  <a:gd name="T7" fmla="*/ 50 h 72"/>
                  <a:gd name="T8" fmla="*/ 42 w 54"/>
                  <a:gd name="T9" fmla="*/ 39 h 72"/>
                  <a:gd name="T10" fmla="*/ 53 w 54"/>
                  <a:gd name="T11" fmla="*/ 27 h 72"/>
                  <a:gd name="T12" fmla="*/ 53 w 54"/>
                  <a:gd name="T13" fmla="*/ 11 h 72"/>
                  <a:gd name="T14" fmla="*/ 26 w 54"/>
                  <a:gd name="T15" fmla="*/ 0 h 72"/>
                  <a:gd name="T16" fmla="*/ 0 w 54"/>
                  <a:gd name="T17" fmla="*/ 14 h 72"/>
                  <a:gd name="T18" fmla="*/ 0 w 54"/>
                  <a:gd name="T19" fmla="*/ 1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72"/>
                  <a:gd name="T32" fmla="*/ 54 w 54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72">
                    <a:moveTo>
                      <a:pt x="0" y="14"/>
                    </a:moveTo>
                    <a:lnTo>
                      <a:pt x="0" y="14"/>
                    </a:lnTo>
                    <a:lnTo>
                      <a:pt x="11" y="71"/>
                    </a:lnTo>
                    <a:lnTo>
                      <a:pt x="48" y="50"/>
                    </a:lnTo>
                    <a:lnTo>
                      <a:pt x="42" y="39"/>
                    </a:lnTo>
                    <a:lnTo>
                      <a:pt x="53" y="27"/>
                    </a:lnTo>
                    <a:lnTo>
                      <a:pt x="53" y="11"/>
                    </a:lnTo>
                    <a:lnTo>
                      <a:pt x="26" y="0"/>
                    </a:lnTo>
                    <a:lnTo>
                      <a:pt x="0" y="14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32" name="Group 156"/>
            <p:cNvGrpSpPr>
              <a:grpSpLocks/>
            </p:cNvGrpSpPr>
            <p:nvPr/>
          </p:nvGrpSpPr>
          <p:grpSpPr bwMode="auto">
            <a:xfrm>
              <a:off x="4632524" y="4067771"/>
              <a:ext cx="279400" cy="307975"/>
              <a:chOff x="3072" y="3117"/>
              <a:chExt cx="187" cy="203"/>
            </a:xfrm>
            <a:solidFill>
              <a:schemeClr val="accent5"/>
            </a:solidFill>
          </p:grpSpPr>
          <p:sp>
            <p:nvSpPr>
              <p:cNvPr id="133" name="Freeform 157"/>
              <p:cNvSpPr>
                <a:spLocks/>
              </p:cNvSpPr>
              <p:nvPr/>
            </p:nvSpPr>
            <p:spPr bwMode="auto">
              <a:xfrm>
                <a:off x="3072" y="3133"/>
                <a:ext cx="187" cy="187"/>
              </a:xfrm>
              <a:custGeom>
                <a:avLst/>
                <a:gdLst>
                  <a:gd name="T0" fmla="*/ 0 w 187"/>
                  <a:gd name="T1" fmla="*/ 174 h 187"/>
                  <a:gd name="T2" fmla="*/ 0 w 187"/>
                  <a:gd name="T3" fmla="*/ 174 h 187"/>
                  <a:gd name="T4" fmla="*/ 24 w 187"/>
                  <a:gd name="T5" fmla="*/ 168 h 187"/>
                  <a:gd name="T6" fmla="*/ 144 w 187"/>
                  <a:gd name="T7" fmla="*/ 186 h 187"/>
                  <a:gd name="T8" fmla="*/ 171 w 187"/>
                  <a:gd name="T9" fmla="*/ 178 h 187"/>
                  <a:gd name="T10" fmla="*/ 153 w 187"/>
                  <a:gd name="T11" fmla="*/ 163 h 187"/>
                  <a:gd name="T12" fmla="*/ 153 w 187"/>
                  <a:gd name="T13" fmla="*/ 107 h 187"/>
                  <a:gd name="T14" fmla="*/ 186 w 187"/>
                  <a:gd name="T15" fmla="*/ 107 h 187"/>
                  <a:gd name="T16" fmla="*/ 184 w 187"/>
                  <a:gd name="T17" fmla="*/ 77 h 187"/>
                  <a:gd name="T18" fmla="*/ 153 w 187"/>
                  <a:gd name="T19" fmla="*/ 80 h 187"/>
                  <a:gd name="T20" fmla="*/ 150 w 187"/>
                  <a:gd name="T21" fmla="*/ 25 h 187"/>
                  <a:gd name="T22" fmla="*/ 136 w 187"/>
                  <a:gd name="T23" fmla="*/ 16 h 187"/>
                  <a:gd name="T24" fmla="*/ 117 w 187"/>
                  <a:gd name="T25" fmla="*/ 17 h 187"/>
                  <a:gd name="T26" fmla="*/ 113 w 187"/>
                  <a:gd name="T27" fmla="*/ 33 h 187"/>
                  <a:gd name="T28" fmla="*/ 92 w 187"/>
                  <a:gd name="T29" fmla="*/ 34 h 187"/>
                  <a:gd name="T30" fmla="*/ 68 w 187"/>
                  <a:gd name="T31" fmla="*/ 0 h 187"/>
                  <a:gd name="T32" fmla="*/ 13 w 187"/>
                  <a:gd name="T33" fmla="*/ 7 h 187"/>
                  <a:gd name="T34" fmla="*/ 33 w 187"/>
                  <a:gd name="T35" fmla="*/ 78 h 187"/>
                  <a:gd name="T36" fmla="*/ 0 w 187"/>
                  <a:gd name="T37" fmla="*/ 174 h 187"/>
                  <a:gd name="T38" fmla="*/ 0 w 187"/>
                  <a:gd name="T39" fmla="*/ 174 h 1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7"/>
                  <a:gd name="T61" fmla="*/ 0 h 187"/>
                  <a:gd name="T62" fmla="*/ 187 w 187"/>
                  <a:gd name="T63" fmla="*/ 187 h 1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7" h="187">
                    <a:moveTo>
                      <a:pt x="0" y="174"/>
                    </a:moveTo>
                    <a:lnTo>
                      <a:pt x="0" y="174"/>
                    </a:lnTo>
                    <a:lnTo>
                      <a:pt x="24" y="168"/>
                    </a:lnTo>
                    <a:lnTo>
                      <a:pt x="144" y="186"/>
                    </a:lnTo>
                    <a:lnTo>
                      <a:pt x="171" y="178"/>
                    </a:lnTo>
                    <a:lnTo>
                      <a:pt x="153" y="163"/>
                    </a:lnTo>
                    <a:lnTo>
                      <a:pt x="153" y="107"/>
                    </a:lnTo>
                    <a:lnTo>
                      <a:pt x="186" y="107"/>
                    </a:lnTo>
                    <a:lnTo>
                      <a:pt x="184" y="77"/>
                    </a:lnTo>
                    <a:lnTo>
                      <a:pt x="153" y="80"/>
                    </a:lnTo>
                    <a:lnTo>
                      <a:pt x="150" y="25"/>
                    </a:lnTo>
                    <a:lnTo>
                      <a:pt x="136" y="16"/>
                    </a:lnTo>
                    <a:lnTo>
                      <a:pt x="117" y="17"/>
                    </a:lnTo>
                    <a:lnTo>
                      <a:pt x="113" y="33"/>
                    </a:lnTo>
                    <a:lnTo>
                      <a:pt x="92" y="34"/>
                    </a:lnTo>
                    <a:lnTo>
                      <a:pt x="68" y="0"/>
                    </a:lnTo>
                    <a:lnTo>
                      <a:pt x="13" y="7"/>
                    </a:lnTo>
                    <a:lnTo>
                      <a:pt x="33" y="78"/>
                    </a:lnTo>
                    <a:lnTo>
                      <a:pt x="0" y="174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158"/>
              <p:cNvSpPr>
                <a:spLocks/>
              </p:cNvSpPr>
              <p:nvPr/>
            </p:nvSpPr>
            <p:spPr bwMode="auto">
              <a:xfrm>
                <a:off x="3077" y="3117"/>
                <a:ext cx="17" cy="17"/>
              </a:xfrm>
              <a:custGeom>
                <a:avLst/>
                <a:gdLst>
                  <a:gd name="T0" fmla="*/ 0 w 17"/>
                  <a:gd name="T1" fmla="*/ 5 h 17"/>
                  <a:gd name="T2" fmla="*/ 0 w 17"/>
                  <a:gd name="T3" fmla="*/ 5 h 17"/>
                  <a:gd name="T4" fmla="*/ 7 w 17"/>
                  <a:gd name="T5" fmla="*/ 16 h 17"/>
                  <a:gd name="T6" fmla="*/ 16 w 17"/>
                  <a:gd name="T7" fmla="*/ 0 h 17"/>
                  <a:gd name="T8" fmla="*/ 0 w 17"/>
                  <a:gd name="T9" fmla="*/ 5 h 17"/>
                  <a:gd name="T10" fmla="*/ 0 w 17"/>
                  <a:gd name="T11" fmla="*/ 5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5"/>
                    </a:moveTo>
                    <a:lnTo>
                      <a:pt x="0" y="5"/>
                    </a:lnTo>
                    <a:lnTo>
                      <a:pt x="7" y="16"/>
                    </a:lnTo>
                    <a:lnTo>
                      <a:pt x="16" y="0"/>
                    </a:lnTo>
                    <a:lnTo>
                      <a:pt x="0" y="5"/>
                    </a:lnTo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5" name="Freeform 159"/>
            <p:cNvSpPr>
              <a:spLocks/>
            </p:cNvSpPr>
            <p:nvPr/>
          </p:nvSpPr>
          <p:spPr bwMode="auto">
            <a:xfrm>
              <a:off x="4815086" y="4366221"/>
              <a:ext cx="206375" cy="214312"/>
            </a:xfrm>
            <a:custGeom>
              <a:avLst/>
              <a:gdLst>
                <a:gd name="T0" fmla="*/ 0 w 139"/>
                <a:gd name="T1" fmla="*/ 107 h 141"/>
                <a:gd name="T2" fmla="*/ 0 w 139"/>
                <a:gd name="T3" fmla="*/ 107 h 141"/>
                <a:gd name="T4" fmla="*/ 0 w 139"/>
                <a:gd name="T5" fmla="*/ 66 h 141"/>
                <a:gd name="T6" fmla="*/ 16 w 139"/>
                <a:gd name="T7" fmla="*/ 65 h 141"/>
                <a:gd name="T8" fmla="*/ 16 w 139"/>
                <a:gd name="T9" fmla="*/ 11 h 141"/>
                <a:gd name="T10" fmla="*/ 44 w 139"/>
                <a:gd name="T11" fmla="*/ 5 h 141"/>
                <a:gd name="T12" fmla="*/ 53 w 139"/>
                <a:gd name="T13" fmla="*/ 14 h 141"/>
                <a:gd name="T14" fmla="*/ 78 w 139"/>
                <a:gd name="T15" fmla="*/ 0 h 141"/>
                <a:gd name="T16" fmla="*/ 118 w 139"/>
                <a:gd name="T17" fmla="*/ 58 h 141"/>
                <a:gd name="T18" fmla="*/ 138 w 139"/>
                <a:gd name="T19" fmla="*/ 68 h 141"/>
                <a:gd name="T20" fmla="*/ 83 w 139"/>
                <a:gd name="T21" fmla="*/ 120 h 141"/>
                <a:gd name="T22" fmla="*/ 51 w 139"/>
                <a:gd name="T23" fmla="*/ 120 h 141"/>
                <a:gd name="T24" fmla="*/ 33 w 139"/>
                <a:gd name="T25" fmla="*/ 139 h 141"/>
                <a:gd name="T26" fmla="*/ 12 w 139"/>
                <a:gd name="T27" fmla="*/ 140 h 141"/>
                <a:gd name="T28" fmla="*/ 13 w 139"/>
                <a:gd name="T29" fmla="*/ 123 h 141"/>
                <a:gd name="T30" fmla="*/ 0 w 139"/>
                <a:gd name="T31" fmla="*/ 107 h 141"/>
                <a:gd name="T32" fmla="*/ 0 w 139"/>
                <a:gd name="T33" fmla="*/ 107 h 1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141"/>
                <a:gd name="T53" fmla="*/ 139 w 139"/>
                <a:gd name="T54" fmla="*/ 141 h 1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141">
                  <a:moveTo>
                    <a:pt x="0" y="107"/>
                  </a:moveTo>
                  <a:lnTo>
                    <a:pt x="0" y="107"/>
                  </a:lnTo>
                  <a:lnTo>
                    <a:pt x="0" y="66"/>
                  </a:lnTo>
                  <a:lnTo>
                    <a:pt x="16" y="65"/>
                  </a:lnTo>
                  <a:lnTo>
                    <a:pt x="16" y="11"/>
                  </a:lnTo>
                  <a:lnTo>
                    <a:pt x="44" y="5"/>
                  </a:lnTo>
                  <a:lnTo>
                    <a:pt x="53" y="14"/>
                  </a:lnTo>
                  <a:lnTo>
                    <a:pt x="78" y="0"/>
                  </a:lnTo>
                  <a:lnTo>
                    <a:pt x="118" y="58"/>
                  </a:lnTo>
                  <a:lnTo>
                    <a:pt x="138" y="68"/>
                  </a:lnTo>
                  <a:lnTo>
                    <a:pt x="83" y="120"/>
                  </a:lnTo>
                  <a:lnTo>
                    <a:pt x="51" y="120"/>
                  </a:lnTo>
                  <a:lnTo>
                    <a:pt x="33" y="139"/>
                  </a:lnTo>
                  <a:lnTo>
                    <a:pt x="12" y="140"/>
                  </a:lnTo>
                  <a:lnTo>
                    <a:pt x="13" y="123"/>
                  </a:lnTo>
                  <a:lnTo>
                    <a:pt x="0" y="107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6" name="Freeform 160"/>
            <p:cNvSpPr>
              <a:spLocks/>
            </p:cNvSpPr>
            <p:nvPr/>
          </p:nvSpPr>
          <p:spPr bwMode="auto">
            <a:xfrm>
              <a:off x="5016699" y="4015383"/>
              <a:ext cx="41275" cy="44450"/>
            </a:xfrm>
            <a:custGeom>
              <a:avLst/>
              <a:gdLst>
                <a:gd name="T0" fmla="*/ 0 w 27"/>
                <a:gd name="T1" fmla="*/ 4 h 30"/>
                <a:gd name="T2" fmla="*/ 0 w 27"/>
                <a:gd name="T3" fmla="*/ 4 h 30"/>
                <a:gd name="T4" fmla="*/ 2 w 27"/>
                <a:gd name="T5" fmla="*/ 15 h 30"/>
                <a:gd name="T6" fmla="*/ 10 w 27"/>
                <a:gd name="T7" fmla="*/ 29 h 30"/>
                <a:gd name="T8" fmla="*/ 26 w 27"/>
                <a:gd name="T9" fmla="*/ 12 h 30"/>
                <a:gd name="T10" fmla="*/ 24 w 27"/>
                <a:gd name="T11" fmla="*/ 0 h 30"/>
                <a:gd name="T12" fmla="*/ 0 w 27"/>
                <a:gd name="T13" fmla="*/ 4 h 30"/>
                <a:gd name="T14" fmla="*/ 0 w 27"/>
                <a:gd name="T15" fmla="*/ 4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30"/>
                <a:gd name="T26" fmla="*/ 27 w 27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30">
                  <a:moveTo>
                    <a:pt x="0" y="4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0" y="29"/>
                  </a:lnTo>
                  <a:lnTo>
                    <a:pt x="26" y="12"/>
                  </a:lnTo>
                  <a:lnTo>
                    <a:pt x="24" y="0"/>
                  </a:lnTo>
                  <a:lnTo>
                    <a:pt x="0" y="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7" name="Freeform 161"/>
            <p:cNvSpPr>
              <a:spLocks/>
            </p:cNvSpPr>
            <p:nvPr/>
          </p:nvSpPr>
          <p:spPr bwMode="auto">
            <a:xfrm>
              <a:off x="4562674" y="3670896"/>
              <a:ext cx="171450" cy="257175"/>
            </a:xfrm>
            <a:custGeom>
              <a:avLst/>
              <a:gdLst>
                <a:gd name="T0" fmla="*/ 0 w 114"/>
                <a:gd name="T1" fmla="*/ 2147483647 h 169"/>
                <a:gd name="T2" fmla="*/ 0 w 114"/>
                <a:gd name="T3" fmla="*/ 2147483647 h 169"/>
                <a:gd name="T4" fmla="*/ 2147483647 w 114"/>
                <a:gd name="T5" fmla="*/ 2147483647 h 169"/>
                <a:gd name="T6" fmla="*/ 2147483647 w 114"/>
                <a:gd name="T7" fmla="*/ 2147483647 h 169"/>
                <a:gd name="T8" fmla="*/ 2147483647 w 114"/>
                <a:gd name="T9" fmla="*/ 2147483647 h 169"/>
                <a:gd name="T10" fmla="*/ 2147483647 w 114"/>
                <a:gd name="T11" fmla="*/ 2147483647 h 169"/>
                <a:gd name="T12" fmla="*/ 2147483647 w 114"/>
                <a:gd name="T13" fmla="*/ 2147483647 h 169"/>
                <a:gd name="T14" fmla="*/ 2147483647 w 114"/>
                <a:gd name="T15" fmla="*/ 0 h 169"/>
                <a:gd name="T16" fmla="*/ 2147483647 w 114"/>
                <a:gd name="T17" fmla="*/ 2147483647 h 169"/>
                <a:gd name="T18" fmla="*/ 2147483647 w 114"/>
                <a:gd name="T19" fmla="*/ 2147483647 h 169"/>
                <a:gd name="T20" fmla="*/ 2147483647 w 114"/>
                <a:gd name="T21" fmla="*/ 2147483647 h 169"/>
                <a:gd name="T22" fmla="*/ 2147483647 w 114"/>
                <a:gd name="T23" fmla="*/ 2147483647 h 169"/>
                <a:gd name="T24" fmla="*/ 2147483647 w 114"/>
                <a:gd name="T25" fmla="*/ 2147483647 h 169"/>
                <a:gd name="T26" fmla="*/ 2147483647 w 114"/>
                <a:gd name="T27" fmla="*/ 2147483647 h 169"/>
                <a:gd name="T28" fmla="*/ 2147483647 w 114"/>
                <a:gd name="T29" fmla="*/ 2147483647 h 169"/>
                <a:gd name="T30" fmla="*/ 2147483647 w 114"/>
                <a:gd name="T31" fmla="*/ 2147483647 h 169"/>
                <a:gd name="T32" fmla="*/ 2147483647 w 114"/>
                <a:gd name="T33" fmla="*/ 2147483647 h 169"/>
                <a:gd name="T34" fmla="*/ 2147483647 w 114"/>
                <a:gd name="T35" fmla="*/ 2147483647 h 169"/>
                <a:gd name="T36" fmla="*/ 0 w 114"/>
                <a:gd name="T37" fmla="*/ 2147483647 h 169"/>
                <a:gd name="T38" fmla="*/ 0 w 114"/>
                <a:gd name="T39" fmla="*/ 2147483647 h 1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4"/>
                <a:gd name="T61" fmla="*/ 0 h 169"/>
                <a:gd name="T62" fmla="*/ 114 w 114"/>
                <a:gd name="T63" fmla="*/ 169 h 1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4" h="169">
                  <a:moveTo>
                    <a:pt x="0" y="120"/>
                  </a:moveTo>
                  <a:lnTo>
                    <a:pt x="0" y="120"/>
                  </a:lnTo>
                  <a:lnTo>
                    <a:pt x="15" y="88"/>
                  </a:lnTo>
                  <a:lnTo>
                    <a:pt x="43" y="93"/>
                  </a:lnTo>
                  <a:lnTo>
                    <a:pt x="74" y="28"/>
                  </a:lnTo>
                  <a:lnTo>
                    <a:pt x="89" y="16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0" y="41"/>
                  </a:lnTo>
                  <a:lnTo>
                    <a:pt x="82" y="48"/>
                  </a:lnTo>
                  <a:lnTo>
                    <a:pt x="102" y="80"/>
                  </a:lnTo>
                  <a:lnTo>
                    <a:pt x="91" y="118"/>
                  </a:lnTo>
                  <a:lnTo>
                    <a:pt x="113" y="148"/>
                  </a:lnTo>
                  <a:lnTo>
                    <a:pt x="111" y="168"/>
                  </a:lnTo>
                  <a:lnTo>
                    <a:pt x="71" y="159"/>
                  </a:lnTo>
                  <a:lnTo>
                    <a:pt x="41" y="158"/>
                  </a:lnTo>
                  <a:lnTo>
                    <a:pt x="18" y="159"/>
                  </a:lnTo>
                  <a:lnTo>
                    <a:pt x="17" y="131"/>
                  </a:lnTo>
                  <a:lnTo>
                    <a:pt x="0" y="120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162"/>
            <p:cNvSpPr>
              <a:spLocks/>
            </p:cNvSpPr>
            <p:nvPr/>
          </p:nvSpPr>
          <p:spPr bwMode="auto">
            <a:xfrm>
              <a:off x="4699199" y="3712171"/>
              <a:ext cx="287337" cy="185737"/>
            </a:xfrm>
            <a:custGeom>
              <a:avLst/>
              <a:gdLst>
                <a:gd name="T0" fmla="*/ 0 w 192"/>
                <a:gd name="T1" fmla="*/ 91 h 122"/>
                <a:gd name="T2" fmla="*/ 0 w 192"/>
                <a:gd name="T3" fmla="*/ 91 h 122"/>
                <a:gd name="T4" fmla="*/ 11 w 192"/>
                <a:gd name="T5" fmla="*/ 53 h 122"/>
                <a:gd name="T6" fmla="*/ 60 w 192"/>
                <a:gd name="T7" fmla="*/ 43 h 122"/>
                <a:gd name="T8" fmla="*/ 65 w 192"/>
                <a:gd name="T9" fmla="*/ 31 h 122"/>
                <a:gd name="T10" fmla="*/ 87 w 192"/>
                <a:gd name="T11" fmla="*/ 27 h 122"/>
                <a:gd name="T12" fmla="*/ 119 w 192"/>
                <a:gd name="T13" fmla="*/ 0 h 122"/>
                <a:gd name="T14" fmla="*/ 130 w 192"/>
                <a:gd name="T15" fmla="*/ 32 h 122"/>
                <a:gd name="T16" fmla="*/ 155 w 192"/>
                <a:gd name="T17" fmla="*/ 43 h 122"/>
                <a:gd name="T18" fmla="*/ 191 w 192"/>
                <a:gd name="T19" fmla="*/ 87 h 122"/>
                <a:gd name="T20" fmla="*/ 102 w 192"/>
                <a:gd name="T21" fmla="*/ 100 h 122"/>
                <a:gd name="T22" fmla="*/ 72 w 192"/>
                <a:gd name="T23" fmla="*/ 87 h 122"/>
                <a:gd name="T24" fmla="*/ 60 w 192"/>
                <a:gd name="T25" fmla="*/ 109 h 122"/>
                <a:gd name="T26" fmla="*/ 35 w 192"/>
                <a:gd name="T27" fmla="*/ 109 h 122"/>
                <a:gd name="T28" fmla="*/ 22 w 192"/>
                <a:gd name="T29" fmla="*/ 121 h 122"/>
                <a:gd name="T30" fmla="*/ 0 w 192"/>
                <a:gd name="T31" fmla="*/ 91 h 122"/>
                <a:gd name="T32" fmla="*/ 0 w 192"/>
                <a:gd name="T33" fmla="*/ 91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122"/>
                <a:gd name="T53" fmla="*/ 192 w 19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122">
                  <a:moveTo>
                    <a:pt x="0" y="91"/>
                  </a:moveTo>
                  <a:lnTo>
                    <a:pt x="0" y="91"/>
                  </a:lnTo>
                  <a:lnTo>
                    <a:pt x="11" y="53"/>
                  </a:lnTo>
                  <a:lnTo>
                    <a:pt x="60" y="43"/>
                  </a:lnTo>
                  <a:lnTo>
                    <a:pt x="65" y="31"/>
                  </a:lnTo>
                  <a:lnTo>
                    <a:pt x="87" y="27"/>
                  </a:lnTo>
                  <a:lnTo>
                    <a:pt x="119" y="0"/>
                  </a:lnTo>
                  <a:lnTo>
                    <a:pt x="130" y="32"/>
                  </a:lnTo>
                  <a:lnTo>
                    <a:pt x="155" y="43"/>
                  </a:lnTo>
                  <a:lnTo>
                    <a:pt x="191" y="87"/>
                  </a:lnTo>
                  <a:lnTo>
                    <a:pt x="102" y="100"/>
                  </a:lnTo>
                  <a:lnTo>
                    <a:pt x="72" y="87"/>
                  </a:lnTo>
                  <a:lnTo>
                    <a:pt x="60" y="109"/>
                  </a:lnTo>
                  <a:lnTo>
                    <a:pt x="35" y="109"/>
                  </a:lnTo>
                  <a:lnTo>
                    <a:pt x="22" y="121"/>
                  </a:lnTo>
                  <a:lnTo>
                    <a:pt x="0" y="91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9" name="Freeform 163"/>
            <p:cNvSpPr>
              <a:spLocks/>
            </p:cNvSpPr>
            <p:nvPr/>
          </p:nvSpPr>
          <p:spPr bwMode="auto">
            <a:xfrm>
              <a:off x="4672211" y="3420071"/>
              <a:ext cx="236538" cy="374650"/>
            </a:xfrm>
            <a:custGeom>
              <a:avLst/>
              <a:gdLst>
                <a:gd name="T0" fmla="*/ 0 w 158"/>
                <a:gd name="T1" fmla="*/ 141 h 246"/>
                <a:gd name="T2" fmla="*/ 0 w 158"/>
                <a:gd name="T3" fmla="*/ 141 h 246"/>
                <a:gd name="T4" fmla="*/ 23 w 158"/>
                <a:gd name="T5" fmla="*/ 153 h 246"/>
                <a:gd name="T6" fmla="*/ 18 w 158"/>
                <a:gd name="T7" fmla="*/ 165 h 246"/>
                <a:gd name="T8" fmla="*/ 27 w 158"/>
                <a:gd name="T9" fmla="*/ 206 h 246"/>
                <a:gd name="T10" fmla="*/ 9 w 158"/>
                <a:gd name="T11" fmla="*/ 213 h 246"/>
                <a:gd name="T12" fmla="*/ 29 w 158"/>
                <a:gd name="T13" fmla="*/ 245 h 246"/>
                <a:gd name="T14" fmla="*/ 78 w 158"/>
                <a:gd name="T15" fmla="*/ 235 h 246"/>
                <a:gd name="T16" fmla="*/ 83 w 158"/>
                <a:gd name="T17" fmla="*/ 223 h 246"/>
                <a:gd name="T18" fmla="*/ 105 w 158"/>
                <a:gd name="T19" fmla="*/ 219 h 246"/>
                <a:gd name="T20" fmla="*/ 137 w 158"/>
                <a:gd name="T21" fmla="*/ 192 h 246"/>
                <a:gd name="T22" fmla="*/ 126 w 158"/>
                <a:gd name="T23" fmla="*/ 162 h 246"/>
                <a:gd name="T24" fmla="*/ 142 w 158"/>
                <a:gd name="T25" fmla="*/ 122 h 246"/>
                <a:gd name="T26" fmla="*/ 157 w 158"/>
                <a:gd name="T27" fmla="*/ 119 h 246"/>
                <a:gd name="T28" fmla="*/ 157 w 158"/>
                <a:gd name="T29" fmla="*/ 62 h 246"/>
                <a:gd name="T30" fmla="*/ 39 w 158"/>
                <a:gd name="T31" fmla="*/ 0 h 246"/>
                <a:gd name="T32" fmla="*/ 25 w 158"/>
                <a:gd name="T33" fmla="*/ 7 h 246"/>
                <a:gd name="T34" fmla="*/ 25 w 158"/>
                <a:gd name="T35" fmla="*/ 30 h 246"/>
                <a:gd name="T36" fmla="*/ 39 w 158"/>
                <a:gd name="T37" fmla="*/ 47 h 246"/>
                <a:gd name="T38" fmla="*/ 29 w 158"/>
                <a:gd name="T39" fmla="*/ 101 h 246"/>
                <a:gd name="T40" fmla="*/ 0 w 158"/>
                <a:gd name="T41" fmla="*/ 141 h 246"/>
                <a:gd name="T42" fmla="*/ 0 w 158"/>
                <a:gd name="T43" fmla="*/ 141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8"/>
                <a:gd name="T67" fmla="*/ 0 h 246"/>
                <a:gd name="T68" fmla="*/ 158 w 158"/>
                <a:gd name="T69" fmla="*/ 246 h 2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8" h="246">
                  <a:moveTo>
                    <a:pt x="0" y="141"/>
                  </a:moveTo>
                  <a:lnTo>
                    <a:pt x="0" y="141"/>
                  </a:lnTo>
                  <a:lnTo>
                    <a:pt x="23" y="153"/>
                  </a:lnTo>
                  <a:lnTo>
                    <a:pt x="18" y="165"/>
                  </a:lnTo>
                  <a:lnTo>
                    <a:pt x="27" y="206"/>
                  </a:lnTo>
                  <a:lnTo>
                    <a:pt x="9" y="213"/>
                  </a:lnTo>
                  <a:lnTo>
                    <a:pt x="29" y="245"/>
                  </a:lnTo>
                  <a:lnTo>
                    <a:pt x="78" y="235"/>
                  </a:lnTo>
                  <a:lnTo>
                    <a:pt x="83" y="223"/>
                  </a:lnTo>
                  <a:lnTo>
                    <a:pt x="105" y="219"/>
                  </a:lnTo>
                  <a:lnTo>
                    <a:pt x="137" y="192"/>
                  </a:lnTo>
                  <a:lnTo>
                    <a:pt x="126" y="162"/>
                  </a:lnTo>
                  <a:lnTo>
                    <a:pt x="142" y="122"/>
                  </a:lnTo>
                  <a:lnTo>
                    <a:pt x="157" y="119"/>
                  </a:lnTo>
                  <a:lnTo>
                    <a:pt x="157" y="62"/>
                  </a:lnTo>
                  <a:lnTo>
                    <a:pt x="39" y="0"/>
                  </a:lnTo>
                  <a:lnTo>
                    <a:pt x="25" y="7"/>
                  </a:lnTo>
                  <a:lnTo>
                    <a:pt x="25" y="30"/>
                  </a:lnTo>
                  <a:lnTo>
                    <a:pt x="39" y="47"/>
                  </a:lnTo>
                  <a:lnTo>
                    <a:pt x="29" y="101"/>
                  </a:lnTo>
                  <a:lnTo>
                    <a:pt x="0" y="141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0" name="Freeform 164"/>
            <p:cNvSpPr>
              <a:spLocks/>
            </p:cNvSpPr>
            <p:nvPr/>
          </p:nvSpPr>
          <p:spPr bwMode="auto">
            <a:xfrm>
              <a:off x="4622999" y="3877271"/>
              <a:ext cx="166687" cy="200025"/>
            </a:xfrm>
            <a:custGeom>
              <a:avLst/>
              <a:gdLst>
                <a:gd name="T0" fmla="*/ 0 w 112"/>
                <a:gd name="T1" fmla="*/ 114 h 131"/>
                <a:gd name="T2" fmla="*/ 0 w 112"/>
                <a:gd name="T3" fmla="*/ 114 h 131"/>
                <a:gd name="T4" fmla="*/ 11 w 112"/>
                <a:gd name="T5" fmla="*/ 130 h 131"/>
                <a:gd name="T6" fmla="*/ 27 w 112"/>
                <a:gd name="T7" fmla="*/ 125 h 131"/>
                <a:gd name="T8" fmla="*/ 50 w 112"/>
                <a:gd name="T9" fmla="*/ 126 h 131"/>
                <a:gd name="T10" fmla="*/ 70 w 112"/>
                <a:gd name="T11" fmla="*/ 112 h 131"/>
                <a:gd name="T12" fmla="*/ 76 w 112"/>
                <a:gd name="T13" fmla="*/ 87 h 131"/>
                <a:gd name="T14" fmla="*/ 96 w 112"/>
                <a:gd name="T15" fmla="*/ 65 h 131"/>
                <a:gd name="T16" fmla="*/ 111 w 112"/>
                <a:gd name="T17" fmla="*/ 0 h 131"/>
                <a:gd name="T18" fmla="*/ 86 w 112"/>
                <a:gd name="T19" fmla="*/ 0 h 131"/>
                <a:gd name="T20" fmla="*/ 73 w 112"/>
                <a:gd name="T21" fmla="*/ 12 h 131"/>
                <a:gd name="T22" fmla="*/ 71 w 112"/>
                <a:gd name="T23" fmla="*/ 32 h 131"/>
                <a:gd name="T24" fmla="*/ 31 w 112"/>
                <a:gd name="T25" fmla="*/ 23 h 131"/>
                <a:gd name="T26" fmla="*/ 30 w 112"/>
                <a:gd name="T27" fmla="*/ 37 h 131"/>
                <a:gd name="T28" fmla="*/ 46 w 112"/>
                <a:gd name="T29" fmla="*/ 38 h 131"/>
                <a:gd name="T30" fmla="*/ 41 w 112"/>
                <a:gd name="T31" fmla="*/ 89 h 131"/>
                <a:gd name="T32" fmla="*/ 23 w 112"/>
                <a:gd name="T33" fmla="*/ 83 h 131"/>
                <a:gd name="T34" fmla="*/ 0 w 112"/>
                <a:gd name="T35" fmla="*/ 114 h 131"/>
                <a:gd name="T36" fmla="*/ 0 w 112"/>
                <a:gd name="T37" fmla="*/ 114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131"/>
                <a:gd name="T59" fmla="*/ 112 w 112"/>
                <a:gd name="T60" fmla="*/ 131 h 1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131">
                  <a:moveTo>
                    <a:pt x="0" y="114"/>
                  </a:moveTo>
                  <a:lnTo>
                    <a:pt x="0" y="114"/>
                  </a:lnTo>
                  <a:lnTo>
                    <a:pt x="11" y="130"/>
                  </a:lnTo>
                  <a:lnTo>
                    <a:pt x="27" y="125"/>
                  </a:lnTo>
                  <a:lnTo>
                    <a:pt x="50" y="126"/>
                  </a:lnTo>
                  <a:lnTo>
                    <a:pt x="70" y="112"/>
                  </a:lnTo>
                  <a:lnTo>
                    <a:pt x="76" y="87"/>
                  </a:lnTo>
                  <a:lnTo>
                    <a:pt x="96" y="65"/>
                  </a:lnTo>
                  <a:lnTo>
                    <a:pt x="111" y="0"/>
                  </a:lnTo>
                  <a:lnTo>
                    <a:pt x="86" y="0"/>
                  </a:lnTo>
                  <a:lnTo>
                    <a:pt x="73" y="12"/>
                  </a:lnTo>
                  <a:lnTo>
                    <a:pt x="71" y="32"/>
                  </a:lnTo>
                  <a:lnTo>
                    <a:pt x="31" y="23"/>
                  </a:lnTo>
                  <a:lnTo>
                    <a:pt x="30" y="37"/>
                  </a:lnTo>
                  <a:lnTo>
                    <a:pt x="46" y="38"/>
                  </a:lnTo>
                  <a:lnTo>
                    <a:pt x="41" y="89"/>
                  </a:lnTo>
                  <a:lnTo>
                    <a:pt x="23" y="83"/>
                  </a:lnTo>
                  <a:lnTo>
                    <a:pt x="0" y="11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1" name="Freeform 165"/>
            <p:cNvSpPr>
              <a:spLocks/>
            </p:cNvSpPr>
            <p:nvPr/>
          </p:nvSpPr>
          <p:spPr bwMode="auto">
            <a:xfrm>
              <a:off x="4649986" y="3843933"/>
              <a:ext cx="415925" cy="419100"/>
            </a:xfrm>
            <a:custGeom>
              <a:avLst/>
              <a:gdLst>
                <a:gd name="T0" fmla="*/ 0 w 279"/>
                <a:gd name="T1" fmla="*/ 163 h 276"/>
                <a:gd name="T2" fmla="*/ 0 w 279"/>
                <a:gd name="T3" fmla="*/ 163 h 276"/>
                <a:gd name="T4" fmla="*/ 1 w 279"/>
                <a:gd name="T5" fmla="*/ 170 h 276"/>
                <a:gd name="T6" fmla="*/ 56 w 279"/>
                <a:gd name="T7" fmla="*/ 163 h 276"/>
                <a:gd name="T8" fmla="*/ 80 w 279"/>
                <a:gd name="T9" fmla="*/ 197 h 276"/>
                <a:gd name="T10" fmla="*/ 101 w 279"/>
                <a:gd name="T11" fmla="*/ 196 h 276"/>
                <a:gd name="T12" fmla="*/ 105 w 279"/>
                <a:gd name="T13" fmla="*/ 180 h 276"/>
                <a:gd name="T14" fmla="*/ 124 w 279"/>
                <a:gd name="T15" fmla="*/ 179 h 276"/>
                <a:gd name="T16" fmla="*/ 138 w 279"/>
                <a:gd name="T17" fmla="*/ 188 h 276"/>
                <a:gd name="T18" fmla="*/ 141 w 279"/>
                <a:gd name="T19" fmla="*/ 243 h 276"/>
                <a:gd name="T20" fmla="*/ 172 w 279"/>
                <a:gd name="T21" fmla="*/ 240 h 276"/>
                <a:gd name="T22" fmla="*/ 256 w 279"/>
                <a:gd name="T23" fmla="*/ 275 h 276"/>
                <a:gd name="T24" fmla="*/ 256 w 279"/>
                <a:gd name="T25" fmla="*/ 258 h 276"/>
                <a:gd name="T26" fmla="*/ 238 w 279"/>
                <a:gd name="T27" fmla="*/ 251 h 276"/>
                <a:gd name="T28" fmla="*/ 241 w 279"/>
                <a:gd name="T29" fmla="*/ 212 h 276"/>
                <a:gd name="T30" fmla="*/ 268 w 279"/>
                <a:gd name="T31" fmla="*/ 198 h 276"/>
                <a:gd name="T32" fmla="*/ 252 w 279"/>
                <a:gd name="T33" fmla="*/ 172 h 276"/>
                <a:gd name="T34" fmla="*/ 248 w 279"/>
                <a:gd name="T35" fmla="*/ 127 h 276"/>
                <a:gd name="T36" fmla="*/ 246 w 279"/>
                <a:gd name="T37" fmla="*/ 116 h 276"/>
                <a:gd name="T38" fmla="*/ 256 w 279"/>
                <a:gd name="T39" fmla="*/ 96 h 276"/>
                <a:gd name="T40" fmla="*/ 268 w 279"/>
                <a:gd name="T41" fmla="*/ 59 h 276"/>
                <a:gd name="T42" fmla="*/ 278 w 279"/>
                <a:gd name="T43" fmla="*/ 44 h 276"/>
                <a:gd name="T44" fmla="*/ 273 w 279"/>
                <a:gd name="T45" fmla="*/ 23 h 276"/>
                <a:gd name="T46" fmla="*/ 224 w 279"/>
                <a:gd name="T47" fmla="*/ 0 h 276"/>
                <a:gd name="T48" fmla="*/ 135 w 279"/>
                <a:gd name="T49" fmla="*/ 13 h 276"/>
                <a:gd name="T50" fmla="*/ 105 w 279"/>
                <a:gd name="T51" fmla="*/ 0 h 276"/>
                <a:gd name="T52" fmla="*/ 93 w 279"/>
                <a:gd name="T53" fmla="*/ 22 h 276"/>
                <a:gd name="T54" fmla="*/ 78 w 279"/>
                <a:gd name="T55" fmla="*/ 87 h 276"/>
                <a:gd name="T56" fmla="*/ 58 w 279"/>
                <a:gd name="T57" fmla="*/ 109 h 276"/>
                <a:gd name="T58" fmla="*/ 52 w 279"/>
                <a:gd name="T59" fmla="*/ 134 h 276"/>
                <a:gd name="T60" fmla="*/ 32 w 279"/>
                <a:gd name="T61" fmla="*/ 148 h 276"/>
                <a:gd name="T62" fmla="*/ 9 w 279"/>
                <a:gd name="T63" fmla="*/ 147 h 276"/>
                <a:gd name="T64" fmla="*/ 0 w 279"/>
                <a:gd name="T65" fmla="*/ 163 h 276"/>
                <a:gd name="T66" fmla="*/ 0 w 279"/>
                <a:gd name="T67" fmla="*/ 163 h 2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9"/>
                <a:gd name="T103" fmla="*/ 0 h 276"/>
                <a:gd name="T104" fmla="*/ 279 w 279"/>
                <a:gd name="T105" fmla="*/ 276 h 2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9" h="276">
                  <a:moveTo>
                    <a:pt x="0" y="163"/>
                  </a:moveTo>
                  <a:lnTo>
                    <a:pt x="0" y="163"/>
                  </a:lnTo>
                  <a:lnTo>
                    <a:pt x="1" y="170"/>
                  </a:lnTo>
                  <a:lnTo>
                    <a:pt x="56" y="163"/>
                  </a:lnTo>
                  <a:lnTo>
                    <a:pt x="80" y="197"/>
                  </a:lnTo>
                  <a:lnTo>
                    <a:pt x="101" y="196"/>
                  </a:lnTo>
                  <a:lnTo>
                    <a:pt x="105" y="180"/>
                  </a:lnTo>
                  <a:lnTo>
                    <a:pt x="124" y="179"/>
                  </a:lnTo>
                  <a:lnTo>
                    <a:pt x="138" y="188"/>
                  </a:lnTo>
                  <a:lnTo>
                    <a:pt x="141" y="243"/>
                  </a:lnTo>
                  <a:lnTo>
                    <a:pt x="172" y="240"/>
                  </a:lnTo>
                  <a:lnTo>
                    <a:pt x="256" y="275"/>
                  </a:lnTo>
                  <a:lnTo>
                    <a:pt x="256" y="258"/>
                  </a:lnTo>
                  <a:lnTo>
                    <a:pt x="238" y="251"/>
                  </a:lnTo>
                  <a:lnTo>
                    <a:pt x="241" y="212"/>
                  </a:lnTo>
                  <a:lnTo>
                    <a:pt x="268" y="198"/>
                  </a:lnTo>
                  <a:lnTo>
                    <a:pt x="252" y="172"/>
                  </a:lnTo>
                  <a:lnTo>
                    <a:pt x="248" y="127"/>
                  </a:lnTo>
                  <a:lnTo>
                    <a:pt x="246" y="116"/>
                  </a:lnTo>
                  <a:lnTo>
                    <a:pt x="256" y="96"/>
                  </a:lnTo>
                  <a:lnTo>
                    <a:pt x="268" y="59"/>
                  </a:lnTo>
                  <a:lnTo>
                    <a:pt x="278" y="44"/>
                  </a:lnTo>
                  <a:lnTo>
                    <a:pt x="273" y="23"/>
                  </a:lnTo>
                  <a:lnTo>
                    <a:pt x="224" y="0"/>
                  </a:lnTo>
                  <a:lnTo>
                    <a:pt x="135" y="13"/>
                  </a:lnTo>
                  <a:lnTo>
                    <a:pt x="105" y="0"/>
                  </a:lnTo>
                  <a:lnTo>
                    <a:pt x="93" y="22"/>
                  </a:lnTo>
                  <a:lnTo>
                    <a:pt x="78" y="87"/>
                  </a:lnTo>
                  <a:lnTo>
                    <a:pt x="58" y="109"/>
                  </a:lnTo>
                  <a:lnTo>
                    <a:pt x="52" y="134"/>
                  </a:lnTo>
                  <a:lnTo>
                    <a:pt x="32" y="148"/>
                  </a:lnTo>
                  <a:lnTo>
                    <a:pt x="9" y="147"/>
                  </a:lnTo>
                  <a:lnTo>
                    <a:pt x="0" y="163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2" name="Freeform 166"/>
            <p:cNvSpPr>
              <a:spLocks/>
            </p:cNvSpPr>
            <p:nvPr/>
          </p:nvSpPr>
          <p:spPr bwMode="auto">
            <a:xfrm>
              <a:off x="5089724" y="3118446"/>
              <a:ext cx="52387" cy="30162"/>
            </a:xfrm>
            <a:custGeom>
              <a:avLst/>
              <a:gdLst>
                <a:gd name="T0" fmla="*/ 0 w 35"/>
                <a:gd name="T1" fmla="*/ 10 h 20"/>
                <a:gd name="T2" fmla="*/ 0 w 35"/>
                <a:gd name="T3" fmla="*/ 10 h 20"/>
                <a:gd name="T4" fmla="*/ 12 w 35"/>
                <a:gd name="T5" fmla="*/ 19 h 20"/>
                <a:gd name="T6" fmla="*/ 34 w 35"/>
                <a:gd name="T7" fmla="*/ 0 h 20"/>
                <a:gd name="T8" fmla="*/ 0 w 35"/>
                <a:gd name="T9" fmla="*/ 10 h 20"/>
                <a:gd name="T10" fmla="*/ 0 w 3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0"/>
                <a:gd name="T20" fmla="*/ 35 w 3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0">
                  <a:moveTo>
                    <a:pt x="0" y="10"/>
                  </a:moveTo>
                  <a:lnTo>
                    <a:pt x="0" y="10"/>
                  </a:lnTo>
                  <a:lnTo>
                    <a:pt x="12" y="19"/>
                  </a:lnTo>
                  <a:lnTo>
                    <a:pt x="34" y="0"/>
                  </a:lnTo>
                  <a:lnTo>
                    <a:pt x="0" y="10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3" name="Freeform 167"/>
            <p:cNvSpPr>
              <a:spLocks/>
            </p:cNvSpPr>
            <p:nvPr/>
          </p:nvSpPr>
          <p:spPr bwMode="auto">
            <a:xfrm>
              <a:off x="4399161" y="3678833"/>
              <a:ext cx="60325" cy="141288"/>
            </a:xfrm>
            <a:custGeom>
              <a:avLst/>
              <a:gdLst>
                <a:gd name="T0" fmla="*/ 0 w 40"/>
                <a:gd name="T1" fmla="*/ 23 h 93"/>
                <a:gd name="T2" fmla="*/ 0 w 40"/>
                <a:gd name="T3" fmla="*/ 23 h 93"/>
                <a:gd name="T4" fmla="*/ 15 w 40"/>
                <a:gd name="T5" fmla="*/ 92 h 93"/>
                <a:gd name="T6" fmla="*/ 28 w 40"/>
                <a:gd name="T7" fmla="*/ 92 h 93"/>
                <a:gd name="T8" fmla="*/ 39 w 40"/>
                <a:gd name="T9" fmla="*/ 11 h 93"/>
                <a:gd name="T10" fmla="*/ 28 w 40"/>
                <a:gd name="T11" fmla="*/ 0 h 93"/>
                <a:gd name="T12" fmla="*/ 20 w 40"/>
                <a:gd name="T13" fmla="*/ 7 h 93"/>
                <a:gd name="T14" fmla="*/ 0 w 40"/>
                <a:gd name="T15" fmla="*/ 23 h 93"/>
                <a:gd name="T16" fmla="*/ 0 w 40"/>
                <a:gd name="T17" fmla="*/ 23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93"/>
                <a:gd name="T29" fmla="*/ 40 w 40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93">
                  <a:moveTo>
                    <a:pt x="0" y="23"/>
                  </a:moveTo>
                  <a:lnTo>
                    <a:pt x="0" y="23"/>
                  </a:lnTo>
                  <a:lnTo>
                    <a:pt x="15" y="92"/>
                  </a:lnTo>
                  <a:lnTo>
                    <a:pt x="28" y="92"/>
                  </a:lnTo>
                  <a:lnTo>
                    <a:pt x="39" y="11"/>
                  </a:lnTo>
                  <a:lnTo>
                    <a:pt x="28" y="0"/>
                  </a:lnTo>
                  <a:lnTo>
                    <a:pt x="20" y="7"/>
                  </a:lnTo>
                  <a:lnTo>
                    <a:pt x="0" y="23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4" name="Freeform 168"/>
            <p:cNvSpPr>
              <a:spLocks/>
            </p:cNvSpPr>
            <p:nvPr/>
          </p:nvSpPr>
          <p:spPr bwMode="auto">
            <a:xfrm>
              <a:off x="4586486" y="3910608"/>
              <a:ext cx="39688" cy="30163"/>
            </a:xfrm>
            <a:custGeom>
              <a:avLst/>
              <a:gdLst>
                <a:gd name="T0" fmla="*/ 0 w 27"/>
                <a:gd name="T1" fmla="*/ 18 h 19"/>
                <a:gd name="T2" fmla="*/ 0 w 27"/>
                <a:gd name="T3" fmla="*/ 18 h 19"/>
                <a:gd name="T4" fmla="*/ 3 w 27"/>
                <a:gd name="T5" fmla="*/ 1 h 19"/>
                <a:gd name="T6" fmla="*/ 26 w 27"/>
                <a:gd name="T7" fmla="*/ 0 h 19"/>
                <a:gd name="T8" fmla="*/ 26 w 27"/>
                <a:gd name="T9" fmla="*/ 16 h 19"/>
                <a:gd name="T10" fmla="*/ 0 w 27"/>
                <a:gd name="T11" fmla="*/ 18 h 19"/>
                <a:gd name="T12" fmla="*/ 0 w 27"/>
                <a:gd name="T13" fmla="*/ 1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0" y="18"/>
                  </a:moveTo>
                  <a:lnTo>
                    <a:pt x="0" y="18"/>
                  </a:lnTo>
                  <a:lnTo>
                    <a:pt x="3" y="1"/>
                  </a:lnTo>
                  <a:lnTo>
                    <a:pt x="26" y="0"/>
                  </a:lnTo>
                  <a:lnTo>
                    <a:pt x="26" y="16"/>
                  </a:lnTo>
                  <a:lnTo>
                    <a:pt x="0" y="18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5" name="Freeform 169"/>
            <p:cNvSpPr>
              <a:spLocks/>
            </p:cNvSpPr>
            <p:nvPr/>
          </p:nvSpPr>
          <p:spPr bwMode="auto">
            <a:xfrm>
              <a:off x="5102424" y="3548658"/>
              <a:ext cx="333375" cy="334963"/>
            </a:xfrm>
            <a:custGeom>
              <a:avLst/>
              <a:gdLst>
                <a:gd name="T0" fmla="*/ 0 w 223"/>
                <a:gd name="T1" fmla="*/ 154 h 221"/>
                <a:gd name="T2" fmla="*/ 0 w 223"/>
                <a:gd name="T3" fmla="*/ 154 h 221"/>
                <a:gd name="T4" fmla="*/ 17 w 223"/>
                <a:gd name="T5" fmla="*/ 142 h 221"/>
                <a:gd name="T6" fmla="*/ 19 w 223"/>
                <a:gd name="T7" fmla="*/ 115 h 221"/>
                <a:gd name="T8" fmla="*/ 47 w 223"/>
                <a:gd name="T9" fmla="*/ 79 h 221"/>
                <a:gd name="T10" fmla="*/ 59 w 223"/>
                <a:gd name="T11" fmla="*/ 14 h 221"/>
                <a:gd name="T12" fmla="*/ 82 w 223"/>
                <a:gd name="T13" fmla="*/ 0 h 221"/>
                <a:gd name="T14" fmla="*/ 99 w 223"/>
                <a:gd name="T15" fmla="*/ 44 h 221"/>
                <a:gd name="T16" fmla="*/ 147 w 223"/>
                <a:gd name="T17" fmla="*/ 81 h 221"/>
                <a:gd name="T18" fmla="*/ 130 w 223"/>
                <a:gd name="T19" fmla="*/ 104 h 221"/>
                <a:gd name="T20" fmla="*/ 146 w 223"/>
                <a:gd name="T21" fmla="*/ 110 h 221"/>
                <a:gd name="T22" fmla="*/ 163 w 223"/>
                <a:gd name="T23" fmla="*/ 137 h 221"/>
                <a:gd name="T24" fmla="*/ 222 w 223"/>
                <a:gd name="T25" fmla="*/ 151 h 221"/>
                <a:gd name="T26" fmla="*/ 177 w 223"/>
                <a:gd name="T27" fmla="*/ 196 h 221"/>
                <a:gd name="T28" fmla="*/ 131 w 223"/>
                <a:gd name="T29" fmla="*/ 213 h 221"/>
                <a:gd name="T30" fmla="*/ 89 w 223"/>
                <a:gd name="T31" fmla="*/ 220 h 221"/>
                <a:gd name="T32" fmla="*/ 42 w 223"/>
                <a:gd name="T33" fmla="*/ 203 h 221"/>
                <a:gd name="T34" fmla="*/ 25 w 223"/>
                <a:gd name="T35" fmla="*/ 172 h 221"/>
                <a:gd name="T36" fmla="*/ 0 w 223"/>
                <a:gd name="T37" fmla="*/ 154 h 221"/>
                <a:gd name="T38" fmla="*/ 0 w 223"/>
                <a:gd name="T39" fmla="*/ 154 h 2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3"/>
                <a:gd name="T61" fmla="*/ 0 h 221"/>
                <a:gd name="T62" fmla="*/ 223 w 223"/>
                <a:gd name="T63" fmla="*/ 221 h 2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3" h="221">
                  <a:moveTo>
                    <a:pt x="0" y="154"/>
                  </a:moveTo>
                  <a:lnTo>
                    <a:pt x="0" y="154"/>
                  </a:lnTo>
                  <a:lnTo>
                    <a:pt x="17" y="142"/>
                  </a:lnTo>
                  <a:lnTo>
                    <a:pt x="19" y="115"/>
                  </a:lnTo>
                  <a:lnTo>
                    <a:pt x="47" y="79"/>
                  </a:lnTo>
                  <a:lnTo>
                    <a:pt x="59" y="14"/>
                  </a:lnTo>
                  <a:lnTo>
                    <a:pt x="82" y="0"/>
                  </a:lnTo>
                  <a:lnTo>
                    <a:pt x="99" y="44"/>
                  </a:lnTo>
                  <a:lnTo>
                    <a:pt x="147" y="81"/>
                  </a:lnTo>
                  <a:lnTo>
                    <a:pt x="130" y="104"/>
                  </a:lnTo>
                  <a:lnTo>
                    <a:pt x="146" y="110"/>
                  </a:lnTo>
                  <a:lnTo>
                    <a:pt x="163" y="137"/>
                  </a:lnTo>
                  <a:lnTo>
                    <a:pt x="222" y="151"/>
                  </a:lnTo>
                  <a:lnTo>
                    <a:pt x="177" y="196"/>
                  </a:lnTo>
                  <a:lnTo>
                    <a:pt x="131" y="213"/>
                  </a:lnTo>
                  <a:lnTo>
                    <a:pt x="89" y="220"/>
                  </a:lnTo>
                  <a:lnTo>
                    <a:pt x="42" y="203"/>
                  </a:lnTo>
                  <a:lnTo>
                    <a:pt x="25" y="172"/>
                  </a:lnTo>
                  <a:lnTo>
                    <a:pt x="0" y="15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6" name="Freeform 170"/>
            <p:cNvSpPr>
              <a:spLocks/>
            </p:cNvSpPr>
            <p:nvPr/>
          </p:nvSpPr>
          <p:spPr bwMode="auto">
            <a:xfrm>
              <a:off x="5296099" y="3670896"/>
              <a:ext cx="36512" cy="46037"/>
            </a:xfrm>
            <a:custGeom>
              <a:avLst/>
              <a:gdLst>
                <a:gd name="T0" fmla="*/ 0 w 24"/>
                <a:gd name="T1" fmla="*/ 23 h 30"/>
                <a:gd name="T2" fmla="*/ 0 w 24"/>
                <a:gd name="T3" fmla="*/ 23 h 30"/>
                <a:gd name="T4" fmla="*/ 16 w 24"/>
                <a:gd name="T5" fmla="*/ 29 h 30"/>
                <a:gd name="T6" fmla="*/ 21 w 24"/>
                <a:gd name="T7" fmla="*/ 20 h 30"/>
                <a:gd name="T8" fmla="*/ 11 w 24"/>
                <a:gd name="T9" fmla="*/ 18 h 30"/>
                <a:gd name="T10" fmla="*/ 23 w 24"/>
                <a:gd name="T11" fmla="*/ 11 h 30"/>
                <a:gd name="T12" fmla="*/ 17 w 24"/>
                <a:gd name="T13" fmla="*/ 0 h 30"/>
                <a:gd name="T14" fmla="*/ 0 w 24"/>
                <a:gd name="T15" fmla="*/ 23 h 30"/>
                <a:gd name="T16" fmla="*/ 0 w 24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30"/>
                <a:gd name="T29" fmla="*/ 24 w 24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30">
                  <a:moveTo>
                    <a:pt x="0" y="23"/>
                  </a:moveTo>
                  <a:lnTo>
                    <a:pt x="0" y="23"/>
                  </a:lnTo>
                  <a:lnTo>
                    <a:pt x="16" y="29"/>
                  </a:lnTo>
                  <a:lnTo>
                    <a:pt x="21" y="20"/>
                  </a:lnTo>
                  <a:lnTo>
                    <a:pt x="11" y="18"/>
                  </a:lnTo>
                  <a:lnTo>
                    <a:pt x="23" y="11"/>
                  </a:lnTo>
                  <a:lnTo>
                    <a:pt x="17" y="0"/>
                  </a:lnTo>
                  <a:lnTo>
                    <a:pt x="0" y="23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7" name="Freeform 171"/>
            <p:cNvSpPr>
              <a:spLocks/>
            </p:cNvSpPr>
            <p:nvPr/>
          </p:nvSpPr>
          <p:spPr bwMode="auto">
            <a:xfrm>
              <a:off x="4569024" y="3910608"/>
              <a:ext cx="123825" cy="141288"/>
            </a:xfrm>
            <a:custGeom>
              <a:avLst/>
              <a:gdLst>
                <a:gd name="T0" fmla="*/ 0 w 83"/>
                <a:gd name="T1" fmla="*/ 44 h 93"/>
                <a:gd name="T2" fmla="*/ 0 w 83"/>
                <a:gd name="T3" fmla="*/ 44 h 93"/>
                <a:gd name="T4" fmla="*/ 9 w 83"/>
                <a:gd name="T5" fmla="*/ 29 h 93"/>
                <a:gd name="T6" fmla="*/ 16 w 83"/>
                <a:gd name="T7" fmla="*/ 30 h 93"/>
                <a:gd name="T8" fmla="*/ 11 w 83"/>
                <a:gd name="T9" fmla="*/ 18 h 93"/>
                <a:gd name="T10" fmla="*/ 37 w 83"/>
                <a:gd name="T11" fmla="*/ 16 h 93"/>
                <a:gd name="T12" fmla="*/ 37 w 83"/>
                <a:gd name="T13" fmla="*/ 0 h 93"/>
                <a:gd name="T14" fmla="*/ 67 w 83"/>
                <a:gd name="T15" fmla="*/ 1 h 93"/>
                <a:gd name="T16" fmla="*/ 66 w 83"/>
                <a:gd name="T17" fmla="*/ 15 h 93"/>
                <a:gd name="T18" fmla="*/ 82 w 83"/>
                <a:gd name="T19" fmla="*/ 16 h 93"/>
                <a:gd name="T20" fmla="*/ 77 w 83"/>
                <a:gd name="T21" fmla="*/ 67 h 93"/>
                <a:gd name="T22" fmla="*/ 59 w 83"/>
                <a:gd name="T23" fmla="*/ 61 h 93"/>
                <a:gd name="T24" fmla="*/ 36 w 83"/>
                <a:gd name="T25" fmla="*/ 92 h 93"/>
                <a:gd name="T26" fmla="*/ 0 w 83"/>
                <a:gd name="T27" fmla="*/ 44 h 93"/>
                <a:gd name="T28" fmla="*/ 0 w 83"/>
                <a:gd name="T29" fmla="*/ 44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93"/>
                <a:gd name="T47" fmla="*/ 83 w 83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93">
                  <a:moveTo>
                    <a:pt x="0" y="44"/>
                  </a:moveTo>
                  <a:lnTo>
                    <a:pt x="0" y="44"/>
                  </a:lnTo>
                  <a:lnTo>
                    <a:pt x="9" y="29"/>
                  </a:lnTo>
                  <a:lnTo>
                    <a:pt x="16" y="30"/>
                  </a:lnTo>
                  <a:lnTo>
                    <a:pt x="11" y="18"/>
                  </a:lnTo>
                  <a:lnTo>
                    <a:pt x="37" y="16"/>
                  </a:lnTo>
                  <a:lnTo>
                    <a:pt x="37" y="0"/>
                  </a:lnTo>
                  <a:lnTo>
                    <a:pt x="67" y="1"/>
                  </a:lnTo>
                  <a:lnTo>
                    <a:pt x="66" y="15"/>
                  </a:lnTo>
                  <a:lnTo>
                    <a:pt x="82" y="16"/>
                  </a:lnTo>
                  <a:lnTo>
                    <a:pt x="77" y="67"/>
                  </a:lnTo>
                  <a:lnTo>
                    <a:pt x="59" y="61"/>
                  </a:lnTo>
                  <a:lnTo>
                    <a:pt x="36" y="92"/>
                  </a:lnTo>
                  <a:lnTo>
                    <a:pt x="0" y="4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8" name="Freeform 172"/>
            <p:cNvSpPr>
              <a:spLocks/>
            </p:cNvSpPr>
            <p:nvPr/>
          </p:nvSpPr>
          <p:spPr bwMode="auto">
            <a:xfrm>
              <a:off x="4010224" y="3650258"/>
              <a:ext cx="68262" cy="14288"/>
            </a:xfrm>
            <a:custGeom>
              <a:avLst/>
              <a:gdLst>
                <a:gd name="T0" fmla="*/ 0 w 45"/>
                <a:gd name="T1" fmla="*/ 9 h 10"/>
                <a:gd name="T2" fmla="*/ 0 w 45"/>
                <a:gd name="T3" fmla="*/ 9 h 10"/>
                <a:gd name="T4" fmla="*/ 3 w 45"/>
                <a:gd name="T5" fmla="*/ 0 h 10"/>
                <a:gd name="T6" fmla="*/ 44 w 45"/>
                <a:gd name="T7" fmla="*/ 3 h 10"/>
                <a:gd name="T8" fmla="*/ 0 w 45"/>
                <a:gd name="T9" fmla="*/ 9 h 10"/>
                <a:gd name="T10" fmla="*/ 0 w 45"/>
                <a:gd name="T11" fmla="*/ 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0"/>
                <a:gd name="T20" fmla="*/ 45 w 4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0">
                  <a:moveTo>
                    <a:pt x="0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44" y="3"/>
                  </a:lnTo>
                  <a:lnTo>
                    <a:pt x="0" y="9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9" name="Freeform 173"/>
            <p:cNvSpPr>
              <a:spLocks/>
            </p:cNvSpPr>
            <p:nvPr/>
          </p:nvSpPr>
          <p:spPr bwMode="auto">
            <a:xfrm>
              <a:off x="4311849" y="3707408"/>
              <a:ext cx="96837" cy="147638"/>
            </a:xfrm>
            <a:custGeom>
              <a:avLst/>
              <a:gdLst>
                <a:gd name="T0" fmla="*/ 0 w 64"/>
                <a:gd name="T1" fmla="*/ 91 h 97"/>
                <a:gd name="T2" fmla="*/ 0 w 64"/>
                <a:gd name="T3" fmla="*/ 91 h 97"/>
                <a:gd name="T4" fmla="*/ 6 w 64"/>
                <a:gd name="T5" fmla="*/ 24 h 97"/>
                <a:gd name="T6" fmla="*/ 4 w 64"/>
                <a:gd name="T7" fmla="*/ 4 h 97"/>
                <a:gd name="T8" fmla="*/ 42 w 64"/>
                <a:gd name="T9" fmla="*/ 0 h 97"/>
                <a:gd name="T10" fmla="*/ 63 w 64"/>
                <a:gd name="T11" fmla="*/ 76 h 97"/>
                <a:gd name="T12" fmla="*/ 15 w 64"/>
                <a:gd name="T13" fmla="*/ 96 h 97"/>
                <a:gd name="T14" fmla="*/ 0 w 64"/>
                <a:gd name="T15" fmla="*/ 91 h 97"/>
                <a:gd name="T16" fmla="*/ 0 w 64"/>
                <a:gd name="T17" fmla="*/ 91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97"/>
                <a:gd name="T29" fmla="*/ 64 w 64"/>
                <a:gd name="T30" fmla="*/ 97 h 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97">
                  <a:moveTo>
                    <a:pt x="0" y="91"/>
                  </a:moveTo>
                  <a:lnTo>
                    <a:pt x="0" y="91"/>
                  </a:lnTo>
                  <a:lnTo>
                    <a:pt x="6" y="24"/>
                  </a:lnTo>
                  <a:lnTo>
                    <a:pt x="4" y="4"/>
                  </a:lnTo>
                  <a:lnTo>
                    <a:pt x="42" y="0"/>
                  </a:lnTo>
                  <a:lnTo>
                    <a:pt x="63" y="76"/>
                  </a:lnTo>
                  <a:lnTo>
                    <a:pt x="15" y="96"/>
                  </a:lnTo>
                  <a:lnTo>
                    <a:pt x="0" y="91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0" name="Freeform 174"/>
            <p:cNvSpPr>
              <a:spLocks/>
            </p:cNvSpPr>
            <p:nvPr/>
          </p:nvSpPr>
          <p:spPr bwMode="auto">
            <a:xfrm>
              <a:off x="4049911" y="3670896"/>
              <a:ext cx="161925" cy="125412"/>
            </a:xfrm>
            <a:custGeom>
              <a:avLst/>
              <a:gdLst>
                <a:gd name="T0" fmla="*/ 0 w 109"/>
                <a:gd name="T1" fmla="*/ 28 h 82"/>
                <a:gd name="T2" fmla="*/ 0 w 109"/>
                <a:gd name="T3" fmla="*/ 28 h 82"/>
                <a:gd name="T4" fmla="*/ 18 w 109"/>
                <a:gd name="T5" fmla="*/ 16 h 82"/>
                <a:gd name="T6" fmla="*/ 18 w 109"/>
                <a:gd name="T7" fmla="*/ 0 h 82"/>
                <a:gd name="T8" fmla="*/ 54 w 109"/>
                <a:gd name="T9" fmla="*/ 4 h 82"/>
                <a:gd name="T10" fmla="*/ 64 w 109"/>
                <a:gd name="T11" fmla="*/ 11 h 82"/>
                <a:gd name="T12" fmla="*/ 89 w 109"/>
                <a:gd name="T13" fmla="*/ 2 h 82"/>
                <a:gd name="T14" fmla="*/ 103 w 109"/>
                <a:gd name="T15" fmla="*/ 39 h 82"/>
                <a:gd name="T16" fmla="*/ 108 w 109"/>
                <a:gd name="T17" fmla="*/ 66 h 82"/>
                <a:gd name="T18" fmla="*/ 99 w 109"/>
                <a:gd name="T19" fmla="*/ 64 h 82"/>
                <a:gd name="T20" fmla="*/ 96 w 109"/>
                <a:gd name="T21" fmla="*/ 78 h 82"/>
                <a:gd name="T22" fmla="*/ 81 w 109"/>
                <a:gd name="T23" fmla="*/ 81 h 82"/>
                <a:gd name="T24" fmla="*/ 80 w 109"/>
                <a:gd name="T25" fmla="*/ 66 h 82"/>
                <a:gd name="T26" fmla="*/ 72 w 109"/>
                <a:gd name="T27" fmla="*/ 65 h 82"/>
                <a:gd name="T28" fmla="*/ 56 w 109"/>
                <a:gd name="T29" fmla="*/ 42 h 82"/>
                <a:gd name="T30" fmla="*/ 26 w 109"/>
                <a:gd name="T31" fmla="*/ 55 h 82"/>
                <a:gd name="T32" fmla="*/ 0 w 109"/>
                <a:gd name="T33" fmla="*/ 28 h 82"/>
                <a:gd name="T34" fmla="*/ 0 w 109"/>
                <a:gd name="T35" fmla="*/ 28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"/>
                <a:gd name="T55" fmla="*/ 0 h 82"/>
                <a:gd name="T56" fmla="*/ 109 w 109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" h="82">
                  <a:moveTo>
                    <a:pt x="0" y="28"/>
                  </a:moveTo>
                  <a:lnTo>
                    <a:pt x="0" y="28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54" y="4"/>
                  </a:lnTo>
                  <a:lnTo>
                    <a:pt x="64" y="11"/>
                  </a:lnTo>
                  <a:lnTo>
                    <a:pt x="89" y="2"/>
                  </a:lnTo>
                  <a:lnTo>
                    <a:pt x="103" y="39"/>
                  </a:lnTo>
                  <a:lnTo>
                    <a:pt x="108" y="66"/>
                  </a:lnTo>
                  <a:lnTo>
                    <a:pt x="99" y="64"/>
                  </a:lnTo>
                  <a:lnTo>
                    <a:pt x="96" y="78"/>
                  </a:lnTo>
                  <a:lnTo>
                    <a:pt x="81" y="81"/>
                  </a:lnTo>
                  <a:lnTo>
                    <a:pt x="80" y="66"/>
                  </a:lnTo>
                  <a:lnTo>
                    <a:pt x="72" y="65"/>
                  </a:lnTo>
                  <a:lnTo>
                    <a:pt x="56" y="42"/>
                  </a:lnTo>
                  <a:lnTo>
                    <a:pt x="26" y="55"/>
                  </a:lnTo>
                  <a:lnTo>
                    <a:pt x="0" y="28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1" name="Freeform 175"/>
            <p:cNvSpPr>
              <a:spLocks/>
            </p:cNvSpPr>
            <p:nvPr/>
          </p:nvSpPr>
          <p:spPr bwMode="auto">
            <a:xfrm>
              <a:off x="5361186" y="3280371"/>
              <a:ext cx="39688" cy="12700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0 h 8"/>
                <a:gd name="T4" fmla="*/ 2147483647 w 27"/>
                <a:gd name="T5" fmla="*/ 2147483647 h 8"/>
                <a:gd name="T6" fmla="*/ 2147483647 w 27"/>
                <a:gd name="T7" fmla="*/ 2147483647 h 8"/>
                <a:gd name="T8" fmla="*/ 0 w 27"/>
                <a:gd name="T9" fmla="*/ 0 h 8"/>
                <a:gd name="T10" fmla="*/ 0 w 27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8"/>
                <a:gd name="T20" fmla="*/ 27 w 2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8">
                  <a:moveTo>
                    <a:pt x="0" y="0"/>
                  </a:moveTo>
                  <a:lnTo>
                    <a:pt x="0" y="0"/>
                  </a:lnTo>
                  <a:lnTo>
                    <a:pt x="13" y="7"/>
                  </a:lnTo>
                  <a:lnTo>
                    <a:pt x="26" y="2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176"/>
            <p:cNvSpPr>
              <a:spLocks/>
            </p:cNvSpPr>
            <p:nvPr/>
          </p:nvSpPr>
          <p:spPr bwMode="auto">
            <a:xfrm>
              <a:off x="5124649" y="3180358"/>
              <a:ext cx="36512" cy="98425"/>
            </a:xfrm>
            <a:custGeom>
              <a:avLst/>
              <a:gdLst>
                <a:gd name="T0" fmla="*/ 0 w 24"/>
                <a:gd name="T1" fmla="*/ 32 h 65"/>
                <a:gd name="T2" fmla="*/ 0 w 24"/>
                <a:gd name="T3" fmla="*/ 32 h 65"/>
                <a:gd name="T4" fmla="*/ 12 w 24"/>
                <a:gd name="T5" fmla="*/ 64 h 65"/>
                <a:gd name="T6" fmla="*/ 14 w 24"/>
                <a:gd name="T7" fmla="*/ 63 h 65"/>
                <a:gd name="T8" fmla="*/ 20 w 24"/>
                <a:gd name="T9" fmla="*/ 29 h 65"/>
                <a:gd name="T10" fmla="*/ 11 w 24"/>
                <a:gd name="T11" fmla="*/ 31 h 65"/>
                <a:gd name="T12" fmla="*/ 14 w 24"/>
                <a:gd name="T13" fmla="*/ 17 h 65"/>
                <a:gd name="T14" fmla="*/ 21 w 24"/>
                <a:gd name="T15" fmla="*/ 9 h 65"/>
                <a:gd name="T16" fmla="*/ 23 w 24"/>
                <a:gd name="T17" fmla="*/ 0 h 65"/>
                <a:gd name="T18" fmla="*/ 14 w 24"/>
                <a:gd name="T19" fmla="*/ 1 h 65"/>
                <a:gd name="T20" fmla="*/ 0 w 24"/>
                <a:gd name="T21" fmla="*/ 32 h 65"/>
                <a:gd name="T22" fmla="*/ 0 w 24"/>
                <a:gd name="T23" fmla="*/ 32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65"/>
                <a:gd name="T38" fmla="*/ 24 w 24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65">
                  <a:moveTo>
                    <a:pt x="0" y="32"/>
                  </a:moveTo>
                  <a:lnTo>
                    <a:pt x="0" y="32"/>
                  </a:lnTo>
                  <a:lnTo>
                    <a:pt x="12" y="64"/>
                  </a:lnTo>
                  <a:lnTo>
                    <a:pt x="14" y="63"/>
                  </a:lnTo>
                  <a:lnTo>
                    <a:pt x="20" y="29"/>
                  </a:lnTo>
                  <a:lnTo>
                    <a:pt x="11" y="31"/>
                  </a:lnTo>
                  <a:lnTo>
                    <a:pt x="14" y="17"/>
                  </a:lnTo>
                  <a:lnTo>
                    <a:pt x="21" y="9"/>
                  </a:lnTo>
                  <a:lnTo>
                    <a:pt x="23" y="0"/>
                  </a:lnTo>
                  <a:lnTo>
                    <a:pt x="14" y="1"/>
                  </a:lnTo>
                  <a:lnTo>
                    <a:pt x="0" y="32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3" name="Freeform 177"/>
            <p:cNvSpPr>
              <a:spLocks/>
            </p:cNvSpPr>
            <p:nvPr/>
          </p:nvSpPr>
          <p:spPr bwMode="auto">
            <a:xfrm>
              <a:off x="4191199" y="3716933"/>
              <a:ext cx="131762" cy="146050"/>
            </a:xfrm>
            <a:custGeom>
              <a:avLst/>
              <a:gdLst>
                <a:gd name="T0" fmla="*/ 0 w 88"/>
                <a:gd name="T1" fmla="*/ 63 h 96"/>
                <a:gd name="T2" fmla="*/ 0 w 88"/>
                <a:gd name="T3" fmla="*/ 63 h 96"/>
                <a:gd name="T4" fmla="*/ 1 w 88"/>
                <a:gd name="T5" fmla="*/ 48 h 96"/>
                <a:gd name="T6" fmla="*/ 4 w 88"/>
                <a:gd name="T7" fmla="*/ 34 h 96"/>
                <a:gd name="T8" fmla="*/ 13 w 88"/>
                <a:gd name="T9" fmla="*/ 36 h 96"/>
                <a:gd name="T10" fmla="*/ 8 w 88"/>
                <a:gd name="T11" fmla="*/ 9 h 96"/>
                <a:gd name="T12" fmla="*/ 35 w 88"/>
                <a:gd name="T13" fmla="*/ 0 h 96"/>
                <a:gd name="T14" fmla="*/ 49 w 88"/>
                <a:gd name="T15" fmla="*/ 6 h 96"/>
                <a:gd name="T16" fmla="*/ 58 w 88"/>
                <a:gd name="T17" fmla="*/ 15 h 96"/>
                <a:gd name="T18" fmla="*/ 87 w 88"/>
                <a:gd name="T19" fmla="*/ 18 h 96"/>
                <a:gd name="T20" fmla="*/ 81 w 88"/>
                <a:gd name="T21" fmla="*/ 85 h 96"/>
                <a:gd name="T22" fmla="*/ 14 w 88"/>
                <a:gd name="T23" fmla="*/ 95 h 96"/>
                <a:gd name="T24" fmla="*/ 15 w 88"/>
                <a:gd name="T25" fmla="*/ 74 h 96"/>
                <a:gd name="T26" fmla="*/ 0 w 88"/>
                <a:gd name="T27" fmla="*/ 63 h 96"/>
                <a:gd name="T28" fmla="*/ 0 w 88"/>
                <a:gd name="T29" fmla="*/ 63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96"/>
                <a:gd name="T47" fmla="*/ 88 w 88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96">
                  <a:moveTo>
                    <a:pt x="0" y="63"/>
                  </a:moveTo>
                  <a:lnTo>
                    <a:pt x="0" y="63"/>
                  </a:lnTo>
                  <a:lnTo>
                    <a:pt x="1" y="48"/>
                  </a:lnTo>
                  <a:lnTo>
                    <a:pt x="4" y="34"/>
                  </a:lnTo>
                  <a:lnTo>
                    <a:pt x="13" y="36"/>
                  </a:lnTo>
                  <a:lnTo>
                    <a:pt x="8" y="9"/>
                  </a:lnTo>
                  <a:lnTo>
                    <a:pt x="35" y="0"/>
                  </a:lnTo>
                  <a:lnTo>
                    <a:pt x="49" y="6"/>
                  </a:lnTo>
                  <a:lnTo>
                    <a:pt x="58" y="15"/>
                  </a:lnTo>
                  <a:lnTo>
                    <a:pt x="87" y="18"/>
                  </a:lnTo>
                  <a:lnTo>
                    <a:pt x="81" y="85"/>
                  </a:lnTo>
                  <a:lnTo>
                    <a:pt x="14" y="95"/>
                  </a:lnTo>
                  <a:lnTo>
                    <a:pt x="15" y="74"/>
                  </a:lnTo>
                  <a:lnTo>
                    <a:pt x="0" y="63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4" name="Freeform 178"/>
            <p:cNvSpPr>
              <a:spLocks/>
            </p:cNvSpPr>
            <p:nvPr/>
          </p:nvSpPr>
          <p:spPr bwMode="auto">
            <a:xfrm>
              <a:off x="5142111" y="3177183"/>
              <a:ext cx="96838" cy="107950"/>
            </a:xfrm>
            <a:custGeom>
              <a:avLst/>
              <a:gdLst>
                <a:gd name="T0" fmla="*/ 0 w 65"/>
                <a:gd name="T1" fmla="*/ 2147483647 h 71"/>
                <a:gd name="T2" fmla="*/ 0 w 65"/>
                <a:gd name="T3" fmla="*/ 2147483647 h 71"/>
                <a:gd name="T4" fmla="*/ 2147483647 w 65"/>
                <a:gd name="T5" fmla="*/ 2147483647 h 71"/>
                <a:gd name="T6" fmla="*/ 2147483647 w 65"/>
                <a:gd name="T7" fmla="*/ 2147483647 h 71"/>
                <a:gd name="T8" fmla="*/ 2147483647 w 65"/>
                <a:gd name="T9" fmla="*/ 2147483647 h 71"/>
                <a:gd name="T10" fmla="*/ 2147483647 w 65"/>
                <a:gd name="T11" fmla="*/ 0 h 71"/>
                <a:gd name="T12" fmla="*/ 2147483647 w 65"/>
                <a:gd name="T13" fmla="*/ 2147483647 h 71"/>
                <a:gd name="T14" fmla="*/ 2147483647 w 65"/>
                <a:gd name="T15" fmla="*/ 2147483647 h 71"/>
                <a:gd name="T16" fmla="*/ 2147483647 w 65"/>
                <a:gd name="T17" fmla="*/ 2147483647 h 71"/>
                <a:gd name="T18" fmla="*/ 2147483647 w 65"/>
                <a:gd name="T19" fmla="*/ 2147483647 h 71"/>
                <a:gd name="T20" fmla="*/ 2147483647 w 65"/>
                <a:gd name="T21" fmla="*/ 2147483647 h 71"/>
                <a:gd name="T22" fmla="*/ 2147483647 w 65"/>
                <a:gd name="T23" fmla="*/ 2147483647 h 71"/>
                <a:gd name="T24" fmla="*/ 2147483647 w 65"/>
                <a:gd name="T25" fmla="*/ 2147483647 h 71"/>
                <a:gd name="T26" fmla="*/ 2147483647 w 65"/>
                <a:gd name="T27" fmla="*/ 2147483647 h 71"/>
                <a:gd name="T28" fmla="*/ 0 w 65"/>
                <a:gd name="T29" fmla="*/ 2147483647 h 71"/>
                <a:gd name="T30" fmla="*/ 0 w 65"/>
                <a:gd name="T31" fmla="*/ 2147483647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71"/>
                <a:gd name="T50" fmla="*/ 65 w 65"/>
                <a:gd name="T51" fmla="*/ 71 h 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71">
                  <a:moveTo>
                    <a:pt x="0" y="33"/>
                  </a:moveTo>
                  <a:lnTo>
                    <a:pt x="0" y="33"/>
                  </a:lnTo>
                  <a:lnTo>
                    <a:pt x="3" y="19"/>
                  </a:lnTo>
                  <a:lnTo>
                    <a:pt x="10" y="11"/>
                  </a:lnTo>
                  <a:lnTo>
                    <a:pt x="25" y="17"/>
                  </a:lnTo>
                  <a:lnTo>
                    <a:pt x="57" y="0"/>
                  </a:lnTo>
                  <a:lnTo>
                    <a:pt x="64" y="19"/>
                  </a:lnTo>
                  <a:lnTo>
                    <a:pt x="31" y="31"/>
                  </a:lnTo>
                  <a:lnTo>
                    <a:pt x="48" y="46"/>
                  </a:lnTo>
                  <a:lnTo>
                    <a:pt x="39" y="55"/>
                  </a:lnTo>
                  <a:lnTo>
                    <a:pt x="19" y="70"/>
                  </a:lnTo>
                  <a:lnTo>
                    <a:pt x="3" y="65"/>
                  </a:lnTo>
                  <a:lnTo>
                    <a:pt x="9" y="31"/>
                  </a:lnTo>
                  <a:lnTo>
                    <a:pt x="0" y="33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179"/>
            <p:cNvSpPr>
              <a:spLocks/>
            </p:cNvSpPr>
            <p:nvPr/>
          </p:nvSpPr>
          <p:spPr bwMode="auto">
            <a:xfrm>
              <a:off x="5124649" y="3856633"/>
              <a:ext cx="174625" cy="211138"/>
            </a:xfrm>
            <a:custGeom>
              <a:avLst/>
              <a:gdLst>
                <a:gd name="T0" fmla="*/ 0 w 117"/>
                <a:gd name="T1" fmla="*/ 9 h 139"/>
                <a:gd name="T2" fmla="*/ 0 w 117"/>
                <a:gd name="T3" fmla="*/ 9 h 139"/>
                <a:gd name="T4" fmla="*/ 15 w 117"/>
                <a:gd name="T5" fmla="*/ 38 h 139"/>
                <a:gd name="T6" fmla="*/ 0 w 117"/>
                <a:gd name="T7" fmla="*/ 65 h 139"/>
                <a:gd name="T8" fmla="*/ 12 w 117"/>
                <a:gd name="T9" fmla="*/ 73 h 139"/>
                <a:gd name="T10" fmla="*/ 4 w 117"/>
                <a:gd name="T11" fmla="*/ 83 h 139"/>
                <a:gd name="T12" fmla="*/ 79 w 117"/>
                <a:gd name="T13" fmla="*/ 138 h 139"/>
                <a:gd name="T14" fmla="*/ 112 w 117"/>
                <a:gd name="T15" fmla="*/ 94 h 139"/>
                <a:gd name="T16" fmla="*/ 104 w 117"/>
                <a:gd name="T17" fmla="*/ 81 h 139"/>
                <a:gd name="T18" fmla="*/ 104 w 117"/>
                <a:gd name="T19" fmla="*/ 26 h 139"/>
                <a:gd name="T20" fmla="*/ 116 w 117"/>
                <a:gd name="T21" fmla="*/ 10 h 139"/>
                <a:gd name="T22" fmla="*/ 74 w 117"/>
                <a:gd name="T23" fmla="*/ 17 h 139"/>
                <a:gd name="T24" fmla="*/ 27 w 117"/>
                <a:gd name="T25" fmla="*/ 0 h 139"/>
                <a:gd name="T26" fmla="*/ 0 w 117"/>
                <a:gd name="T27" fmla="*/ 9 h 139"/>
                <a:gd name="T28" fmla="*/ 0 w 117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139"/>
                <a:gd name="T47" fmla="*/ 117 w 117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139">
                  <a:moveTo>
                    <a:pt x="0" y="9"/>
                  </a:moveTo>
                  <a:lnTo>
                    <a:pt x="0" y="9"/>
                  </a:lnTo>
                  <a:lnTo>
                    <a:pt x="15" y="38"/>
                  </a:lnTo>
                  <a:lnTo>
                    <a:pt x="0" y="65"/>
                  </a:lnTo>
                  <a:lnTo>
                    <a:pt x="12" y="73"/>
                  </a:lnTo>
                  <a:lnTo>
                    <a:pt x="4" y="83"/>
                  </a:lnTo>
                  <a:lnTo>
                    <a:pt x="79" y="138"/>
                  </a:lnTo>
                  <a:lnTo>
                    <a:pt x="112" y="94"/>
                  </a:lnTo>
                  <a:lnTo>
                    <a:pt x="104" y="81"/>
                  </a:lnTo>
                  <a:lnTo>
                    <a:pt x="104" y="26"/>
                  </a:lnTo>
                  <a:lnTo>
                    <a:pt x="116" y="10"/>
                  </a:lnTo>
                  <a:lnTo>
                    <a:pt x="74" y="17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" name="Freeform 180"/>
            <p:cNvSpPr>
              <a:spLocks/>
            </p:cNvSpPr>
            <p:nvPr/>
          </p:nvSpPr>
          <p:spPr bwMode="auto">
            <a:xfrm>
              <a:off x="5399286" y="3261321"/>
              <a:ext cx="42863" cy="38100"/>
            </a:xfrm>
            <a:custGeom>
              <a:avLst/>
              <a:gdLst>
                <a:gd name="T0" fmla="*/ 0 w 28"/>
                <a:gd name="T1" fmla="*/ 2147483647 h 25"/>
                <a:gd name="T2" fmla="*/ 0 w 28"/>
                <a:gd name="T3" fmla="*/ 2147483647 h 25"/>
                <a:gd name="T4" fmla="*/ 2147483647 w 28"/>
                <a:gd name="T5" fmla="*/ 0 h 25"/>
                <a:gd name="T6" fmla="*/ 2147483647 w 28"/>
                <a:gd name="T7" fmla="*/ 2147483647 h 25"/>
                <a:gd name="T8" fmla="*/ 0 w 28"/>
                <a:gd name="T9" fmla="*/ 2147483647 h 25"/>
                <a:gd name="T10" fmla="*/ 0 w 28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5"/>
                <a:gd name="T20" fmla="*/ 28 w 28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5">
                  <a:moveTo>
                    <a:pt x="0" y="15"/>
                  </a:moveTo>
                  <a:lnTo>
                    <a:pt x="0" y="15"/>
                  </a:lnTo>
                  <a:lnTo>
                    <a:pt x="22" y="0"/>
                  </a:lnTo>
                  <a:lnTo>
                    <a:pt x="27" y="24"/>
                  </a:lnTo>
                  <a:lnTo>
                    <a:pt x="0" y="15"/>
                  </a:lnTo>
                </a:path>
              </a:pathLst>
            </a:custGeom>
            <a:solidFill>
              <a:schemeClr val="accent5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181"/>
            <p:cNvSpPr>
              <a:spLocks/>
            </p:cNvSpPr>
            <p:nvPr/>
          </p:nvSpPr>
          <p:spPr bwMode="auto">
            <a:xfrm>
              <a:off x="5145286" y="3142258"/>
              <a:ext cx="36513" cy="41275"/>
            </a:xfrm>
            <a:custGeom>
              <a:avLst/>
              <a:gdLst>
                <a:gd name="T0" fmla="*/ 0 w 24"/>
                <a:gd name="T1" fmla="*/ 2147483647 h 27"/>
                <a:gd name="T2" fmla="*/ 0 w 24"/>
                <a:gd name="T3" fmla="*/ 2147483647 h 27"/>
                <a:gd name="T4" fmla="*/ 2147483647 w 24"/>
                <a:gd name="T5" fmla="*/ 2147483647 h 27"/>
                <a:gd name="T6" fmla="*/ 2147483647 w 24"/>
                <a:gd name="T7" fmla="*/ 2147483647 h 27"/>
                <a:gd name="T8" fmla="*/ 2147483647 w 24"/>
                <a:gd name="T9" fmla="*/ 0 h 27"/>
                <a:gd name="T10" fmla="*/ 0 w 24"/>
                <a:gd name="T11" fmla="*/ 2147483647 h 27"/>
                <a:gd name="T12" fmla="*/ 0 w 24"/>
                <a:gd name="T13" fmla="*/ 214748364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7"/>
                <a:gd name="T23" fmla="*/ 24 w 24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7">
                  <a:moveTo>
                    <a:pt x="0" y="26"/>
                  </a:moveTo>
                  <a:lnTo>
                    <a:pt x="0" y="26"/>
                  </a:lnTo>
                  <a:lnTo>
                    <a:pt x="9" y="25"/>
                  </a:lnTo>
                  <a:lnTo>
                    <a:pt x="23" y="8"/>
                  </a:lnTo>
                  <a:lnTo>
                    <a:pt x="16" y="0"/>
                  </a:lnTo>
                  <a:lnTo>
                    <a:pt x="0" y="26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182"/>
            <p:cNvSpPr>
              <a:spLocks/>
            </p:cNvSpPr>
            <p:nvPr/>
          </p:nvSpPr>
          <p:spPr bwMode="auto">
            <a:xfrm>
              <a:off x="4129286" y="3769321"/>
              <a:ext cx="85725" cy="93662"/>
            </a:xfrm>
            <a:custGeom>
              <a:avLst/>
              <a:gdLst>
                <a:gd name="T0" fmla="*/ 0 w 58"/>
                <a:gd name="T1" fmla="*/ 22 h 61"/>
                <a:gd name="T2" fmla="*/ 0 w 58"/>
                <a:gd name="T3" fmla="*/ 22 h 61"/>
                <a:gd name="T4" fmla="*/ 19 w 58"/>
                <a:gd name="T5" fmla="*/ 0 h 61"/>
                <a:gd name="T6" fmla="*/ 27 w 58"/>
                <a:gd name="T7" fmla="*/ 1 h 61"/>
                <a:gd name="T8" fmla="*/ 28 w 58"/>
                <a:gd name="T9" fmla="*/ 16 h 61"/>
                <a:gd name="T10" fmla="*/ 43 w 58"/>
                <a:gd name="T11" fmla="*/ 13 h 61"/>
                <a:gd name="T12" fmla="*/ 42 w 58"/>
                <a:gd name="T13" fmla="*/ 28 h 61"/>
                <a:gd name="T14" fmla="*/ 57 w 58"/>
                <a:gd name="T15" fmla="*/ 39 h 61"/>
                <a:gd name="T16" fmla="*/ 56 w 58"/>
                <a:gd name="T17" fmla="*/ 60 h 61"/>
                <a:gd name="T18" fmla="*/ 0 w 58"/>
                <a:gd name="T19" fmla="*/ 22 h 61"/>
                <a:gd name="T20" fmla="*/ 0 w 58"/>
                <a:gd name="T21" fmla="*/ 22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61"/>
                <a:gd name="T35" fmla="*/ 58 w 58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61">
                  <a:moveTo>
                    <a:pt x="0" y="22"/>
                  </a:moveTo>
                  <a:lnTo>
                    <a:pt x="0" y="22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28" y="16"/>
                  </a:lnTo>
                  <a:lnTo>
                    <a:pt x="43" y="13"/>
                  </a:lnTo>
                  <a:lnTo>
                    <a:pt x="42" y="28"/>
                  </a:lnTo>
                  <a:lnTo>
                    <a:pt x="57" y="39"/>
                  </a:lnTo>
                  <a:lnTo>
                    <a:pt x="56" y="60"/>
                  </a:lnTo>
                  <a:lnTo>
                    <a:pt x="0" y="22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9" name="Freeform 183"/>
            <p:cNvSpPr>
              <a:spLocks/>
            </p:cNvSpPr>
            <p:nvPr/>
          </p:nvSpPr>
          <p:spPr bwMode="auto">
            <a:xfrm>
              <a:off x="4583311" y="3181946"/>
              <a:ext cx="346075" cy="334962"/>
            </a:xfrm>
            <a:custGeom>
              <a:avLst/>
              <a:gdLst>
                <a:gd name="T0" fmla="*/ 0 w 232"/>
                <a:gd name="T1" fmla="*/ 114 h 220"/>
                <a:gd name="T2" fmla="*/ 0 w 232"/>
                <a:gd name="T3" fmla="*/ 114 h 220"/>
                <a:gd name="T4" fmla="*/ 1 w 232"/>
                <a:gd name="T5" fmla="*/ 47 h 220"/>
                <a:gd name="T6" fmla="*/ 30 w 232"/>
                <a:gd name="T7" fmla="*/ 0 h 220"/>
                <a:gd name="T8" fmla="*/ 85 w 232"/>
                <a:gd name="T9" fmla="*/ 14 h 220"/>
                <a:gd name="T10" fmla="*/ 95 w 232"/>
                <a:gd name="T11" fmla="*/ 30 h 220"/>
                <a:gd name="T12" fmla="*/ 140 w 232"/>
                <a:gd name="T13" fmla="*/ 47 h 220"/>
                <a:gd name="T14" fmla="*/ 154 w 232"/>
                <a:gd name="T15" fmla="*/ 42 h 220"/>
                <a:gd name="T16" fmla="*/ 155 w 232"/>
                <a:gd name="T17" fmla="*/ 18 h 220"/>
                <a:gd name="T18" fmla="*/ 170 w 232"/>
                <a:gd name="T19" fmla="*/ 7 h 220"/>
                <a:gd name="T20" fmla="*/ 231 w 232"/>
                <a:gd name="T21" fmla="*/ 26 h 220"/>
                <a:gd name="T22" fmla="*/ 224 w 232"/>
                <a:gd name="T23" fmla="*/ 51 h 220"/>
                <a:gd name="T24" fmla="*/ 231 w 232"/>
                <a:gd name="T25" fmla="*/ 179 h 220"/>
                <a:gd name="T26" fmla="*/ 231 w 232"/>
                <a:gd name="T27" fmla="*/ 210 h 220"/>
                <a:gd name="T28" fmla="*/ 217 w 232"/>
                <a:gd name="T29" fmla="*/ 210 h 220"/>
                <a:gd name="T30" fmla="*/ 217 w 232"/>
                <a:gd name="T31" fmla="*/ 219 h 220"/>
                <a:gd name="T32" fmla="*/ 99 w 232"/>
                <a:gd name="T33" fmla="*/ 157 h 220"/>
                <a:gd name="T34" fmla="*/ 85 w 232"/>
                <a:gd name="T35" fmla="*/ 164 h 220"/>
                <a:gd name="T36" fmla="*/ 35 w 232"/>
                <a:gd name="T37" fmla="*/ 156 h 220"/>
                <a:gd name="T38" fmla="*/ 0 w 232"/>
                <a:gd name="T39" fmla="*/ 114 h 220"/>
                <a:gd name="T40" fmla="*/ 0 w 232"/>
                <a:gd name="T41" fmla="*/ 114 h 2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2"/>
                <a:gd name="T64" fmla="*/ 0 h 220"/>
                <a:gd name="T65" fmla="*/ 232 w 232"/>
                <a:gd name="T66" fmla="*/ 220 h 2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2" h="220">
                  <a:moveTo>
                    <a:pt x="0" y="114"/>
                  </a:moveTo>
                  <a:lnTo>
                    <a:pt x="0" y="114"/>
                  </a:lnTo>
                  <a:lnTo>
                    <a:pt x="1" y="47"/>
                  </a:lnTo>
                  <a:lnTo>
                    <a:pt x="30" y="0"/>
                  </a:lnTo>
                  <a:lnTo>
                    <a:pt x="85" y="14"/>
                  </a:lnTo>
                  <a:lnTo>
                    <a:pt x="95" y="30"/>
                  </a:lnTo>
                  <a:lnTo>
                    <a:pt x="140" y="47"/>
                  </a:lnTo>
                  <a:lnTo>
                    <a:pt x="154" y="42"/>
                  </a:lnTo>
                  <a:lnTo>
                    <a:pt x="155" y="18"/>
                  </a:lnTo>
                  <a:lnTo>
                    <a:pt x="170" y="7"/>
                  </a:lnTo>
                  <a:lnTo>
                    <a:pt x="231" y="26"/>
                  </a:lnTo>
                  <a:lnTo>
                    <a:pt x="224" y="51"/>
                  </a:lnTo>
                  <a:lnTo>
                    <a:pt x="231" y="179"/>
                  </a:lnTo>
                  <a:lnTo>
                    <a:pt x="231" y="210"/>
                  </a:lnTo>
                  <a:lnTo>
                    <a:pt x="217" y="210"/>
                  </a:lnTo>
                  <a:lnTo>
                    <a:pt x="217" y="219"/>
                  </a:lnTo>
                  <a:lnTo>
                    <a:pt x="99" y="157"/>
                  </a:lnTo>
                  <a:lnTo>
                    <a:pt x="85" y="164"/>
                  </a:lnTo>
                  <a:lnTo>
                    <a:pt x="35" y="156"/>
                  </a:lnTo>
                  <a:lnTo>
                    <a:pt x="0" y="11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0" name="Freeform 184"/>
            <p:cNvSpPr>
              <a:spLocks/>
            </p:cNvSpPr>
            <p:nvPr/>
          </p:nvSpPr>
          <p:spPr bwMode="auto">
            <a:xfrm>
              <a:off x="5323086" y="4236046"/>
              <a:ext cx="155575" cy="319087"/>
            </a:xfrm>
            <a:custGeom>
              <a:avLst/>
              <a:gdLst>
                <a:gd name="T0" fmla="*/ 0 w 104"/>
                <a:gd name="T1" fmla="*/ 150 h 210"/>
                <a:gd name="T2" fmla="*/ 0 w 104"/>
                <a:gd name="T3" fmla="*/ 150 h 210"/>
                <a:gd name="T4" fmla="*/ 10 w 104"/>
                <a:gd name="T5" fmla="*/ 192 h 210"/>
                <a:gd name="T6" fmla="*/ 29 w 104"/>
                <a:gd name="T7" fmla="*/ 209 h 210"/>
                <a:gd name="T8" fmla="*/ 61 w 104"/>
                <a:gd name="T9" fmla="*/ 192 h 210"/>
                <a:gd name="T10" fmla="*/ 97 w 104"/>
                <a:gd name="T11" fmla="*/ 49 h 210"/>
                <a:gd name="T12" fmla="*/ 103 w 104"/>
                <a:gd name="T13" fmla="*/ 55 h 210"/>
                <a:gd name="T14" fmla="*/ 88 w 104"/>
                <a:gd name="T15" fmla="*/ 0 h 210"/>
                <a:gd name="T16" fmla="*/ 70 w 104"/>
                <a:gd name="T17" fmla="*/ 23 h 210"/>
                <a:gd name="T18" fmla="*/ 70 w 104"/>
                <a:gd name="T19" fmla="*/ 39 h 210"/>
                <a:gd name="T20" fmla="*/ 47 w 104"/>
                <a:gd name="T21" fmla="*/ 56 h 210"/>
                <a:gd name="T22" fmla="*/ 18 w 104"/>
                <a:gd name="T23" fmla="*/ 63 h 210"/>
                <a:gd name="T24" fmla="*/ 11 w 104"/>
                <a:gd name="T25" fmla="*/ 82 h 210"/>
                <a:gd name="T26" fmla="*/ 18 w 104"/>
                <a:gd name="T27" fmla="*/ 118 h 210"/>
                <a:gd name="T28" fmla="*/ 0 w 104"/>
                <a:gd name="T29" fmla="*/ 150 h 210"/>
                <a:gd name="T30" fmla="*/ 0 w 104"/>
                <a:gd name="T31" fmla="*/ 150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210"/>
                <a:gd name="T50" fmla="*/ 104 w 104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210">
                  <a:moveTo>
                    <a:pt x="0" y="150"/>
                  </a:moveTo>
                  <a:lnTo>
                    <a:pt x="0" y="150"/>
                  </a:lnTo>
                  <a:lnTo>
                    <a:pt x="10" y="192"/>
                  </a:lnTo>
                  <a:lnTo>
                    <a:pt x="29" y="209"/>
                  </a:lnTo>
                  <a:lnTo>
                    <a:pt x="61" y="192"/>
                  </a:lnTo>
                  <a:lnTo>
                    <a:pt x="97" y="49"/>
                  </a:lnTo>
                  <a:lnTo>
                    <a:pt x="103" y="55"/>
                  </a:lnTo>
                  <a:lnTo>
                    <a:pt x="88" y="0"/>
                  </a:lnTo>
                  <a:lnTo>
                    <a:pt x="70" y="23"/>
                  </a:lnTo>
                  <a:lnTo>
                    <a:pt x="70" y="39"/>
                  </a:lnTo>
                  <a:lnTo>
                    <a:pt x="47" y="56"/>
                  </a:lnTo>
                  <a:lnTo>
                    <a:pt x="18" y="63"/>
                  </a:lnTo>
                  <a:lnTo>
                    <a:pt x="11" y="82"/>
                  </a:lnTo>
                  <a:lnTo>
                    <a:pt x="18" y="118"/>
                  </a:lnTo>
                  <a:lnTo>
                    <a:pt x="0" y="150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1" name="Freeform 185"/>
            <p:cNvSpPr>
              <a:spLocks/>
            </p:cNvSpPr>
            <p:nvPr/>
          </p:nvSpPr>
          <p:spPr bwMode="auto">
            <a:xfrm>
              <a:off x="5096074" y="4174133"/>
              <a:ext cx="73025" cy="180975"/>
            </a:xfrm>
            <a:custGeom>
              <a:avLst/>
              <a:gdLst>
                <a:gd name="T0" fmla="*/ 0 w 49"/>
                <a:gd name="T1" fmla="*/ 64 h 119"/>
                <a:gd name="T2" fmla="*/ 0 w 49"/>
                <a:gd name="T3" fmla="*/ 64 h 119"/>
                <a:gd name="T4" fmla="*/ 7 w 49"/>
                <a:gd name="T5" fmla="*/ 71 h 119"/>
                <a:gd name="T6" fmla="*/ 25 w 49"/>
                <a:gd name="T7" fmla="*/ 78 h 119"/>
                <a:gd name="T8" fmla="*/ 23 w 49"/>
                <a:gd name="T9" fmla="*/ 99 h 119"/>
                <a:gd name="T10" fmla="*/ 39 w 49"/>
                <a:gd name="T11" fmla="*/ 118 h 119"/>
                <a:gd name="T12" fmla="*/ 48 w 49"/>
                <a:gd name="T13" fmla="*/ 85 h 119"/>
                <a:gd name="T14" fmla="*/ 33 w 49"/>
                <a:gd name="T15" fmla="*/ 62 h 119"/>
                <a:gd name="T16" fmla="*/ 37 w 49"/>
                <a:gd name="T17" fmla="*/ 75 h 119"/>
                <a:gd name="T18" fmla="*/ 28 w 49"/>
                <a:gd name="T19" fmla="*/ 74 h 119"/>
                <a:gd name="T20" fmla="*/ 19 w 49"/>
                <a:gd name="T21" fmla="*/ 43 h 119"/>
                <a:gd name="T22" fmla="*/ 18 w 49"/>
                <a:gd name="T23" fmla="*/ 3 h 119"/>
                <a:gd name="T24" fmla="*/ 4 w 49"/>
                <a:gd name="T25" fmla="*/ 0 h 119"/>
                <a:gd name="T26" fmla="*/ 15 w 49"/>
                <a:gd name="T27" fmla="*/ 20 h 119"/>
                <a:gd name="T28" fmla="*/ 0 w 49"/>
                <a:gd name="T29" fmla="*/ 64 h 119"/>
                <a:gd name="T30" fmla="*/ 0 w 49"/>
                <a:gd name="T31" fmla="*/ 64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19"/>
                <a:gd name="T50" fmla="*/ 49 w 49"/>
                <a:gd name="T51" fmla="*/ 119 h 1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19">
                  <a:moveTo>
                    <a:pt x="0" y="64"/>
                  </a:moveTo>
                  <a:lnTo>
                    <a:pt x="0" y="64"/>
                  </a:lnTo>
                  <a:lnTo>
                    <a:pt x="7" y="71"/>
                  </a:lnTo>
                  <a:lnTo>
                    <a:pt x="25" y="78"/>
                  </a:lnTo>
                  <a:lnTo>
                    <a:pt x="23" y="99"/>
                  </a:lnTo>
                  <a:lnTo>
                    <a:pt x="39" y="118"/>
                  </a:lnTo>
                  <a:lnTo>
                    <a:pt x="48" y="85"/>
                  </a:lnTo>
                  <a:lnTo>
                    <a:pt x="33" y="62"/>
                  </a:lnTo>
                  <a:lnTo>
                    <a:pt x="37" y="75"/>
                  </a:lnTo>
                  <a:lnTo>
                    <a:pt x="28" y="74"/>
                  </a:lnTo>
                  <a:lnTo>
                    <a:pt x="19" y="43"/>
                  </a:lnTo>
                  <a:lnTo>
                    <a:pt x="18" y="3"/>
                  </a:lnTo>
                  <a:lnTo>
                    <a:pt x="4" y="0"/>
                  </a:lnTo>
                  <a:lnTo>
                    <a:pt x="15" y="20"/>
                  </a:lnTo>
                  <a:lnTo>
                    <a:pt x="0" y="6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2" name="Freeform 186"/>
            <p:cNvSpPr>
              <a:spLocks/>
            </p:cNvSpPr>
            <p:nvPr/>
          </p:nvSpPr>
          <p:spPr bwMode="auto">
            <a:xfrm>
              <a:off x="4114999" y="3383558"/>
              <a:ext cx="357187" cy="349250"/>
            </a:xfrm>
            <a:custGeom>
              <a:avLst/>
              <a:gdLst>
                <a:gd name="T0" fmla="*/ 0 w 239"/>
                <a:gd name="T1" fmla="*/ 158 h 229"/>
                <a:gd name="T2" fmla="*/ 0 w 239"/>
                <a:gd name="T3" fmla="*/ 158 h 229"/>
                <a:gd name="T4" fmla="*/ 10 w 239"/>
                <a:gd name="T5" fmla="*/ 141 h 229"/>
                <a:gd name="T6" fmla="*/ 21 w 239"/>
                <a:gd name="T7" fmla="*/ 152 h 229"/>
                <a:gd name="T8" fmla="*/ 95 w 239"/>
                <a:gd name="T9" fmla="*/ 147 h 229"/>
                <a:gd name="T10" fmla="*/ 80 w 239"/>
                <a:gd name="T11" fmla="*/ 0 h 229"/>
                <a:gd name="T12" fmla="*/ 107 w 239"/>
                <a:gd name="T13" fmla="*/ 0 h 229"/>
                <a:gd name="T14" fmla="*/ 224 w 239"/>
                <a:gd name="T15" fmla="*/ 80 h 229"/>
                <a:gd name="T16" fmla="*/ 225 w 239"/>
                <a:gd name="T17" fmla="*/ 93 h 229"/>
                <a:gd name="T18" fmla="*/ 237 w 239"/>
                <a:gd name="T19" fmla="*/ 92 h 229"/>
                <a:gd name="T20" fmla="*/ 238 w 239"/>
                <a:gd name="T21" fmla="*/ 139 h 229"/>
                <a:gd name="T22" fmla="*/ 227 w 239"/>
                <a:gd name="T23" fmla="*/ 148 h 229"/>
                <a:gd name="T24" fmla="*/ 179 w 239"/>
                <a:gd name="T25" fmla="*/ 155 h 229"/>
                <a:gd name="T26" fmla="*/ 119 w 239"/>
                <a:gd name="T27" fmla="*/ 181 h 229"/>
                <a:gd name="T28" fmla="*/ 100 w 239"/>
                <a:gd name="T29" fmla="*/ 225 h 229"/>
                <a:gd name="T30" fmla="*/ 86 w 239"/>
                <a:gd name="T31" fmla="*/ 219 h 229"/>
                <a:gd name="T32" fmla="*/ 59 w 239"/>
                <a:gd name="T33" fmla="*/ 228 h 229"/>
                <a:gd name="T34" fmla="*/ 45 w 239"/>
                <a:gd name="T35" fmla="*/ 191 h 229"/>
                <a:gd name="T36" fmla="*/ 20 w 239"/>
                <a:gd name="T37" fmla="*/ 200 h 229"/>
                <a:gd name="T38" fmla="*/ 10 w 239"/>
                <a:gd name="T39" fmla="*/ 193 h 229"/>
                <a:gd name="T40" fmla="*/ 0 w 239"/>
                <a:gd name="T41" fmla="*/ 158 h 229"/>
                <a:gd name="T42" fmla="*/ 0 w 239"/>
                <a:gd name="T43" fmla="*/ 158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9"/>
                <a:gd name="T67" fmla="*/ 0 h 229"/>
                <a:gd name="T68" fmla="*/ 239 w 239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9" h="229">
                  <a:moveTo>
                    <a:pt x="0" y="158"/>
                  </a:moveTo>
                  <a:lnTo>
                    <a:pt x="0" y="158"/>
                  </a:lnTo>
                  <a:lnTo>
                    <a:pt x="10" y="141"/>
                  </a:lnTo>
                  <a:lnTo>
                    <a:pt x="21" y="152"/>
                  </a:lnTo>
                  <a:lnTo>
                    <a:pt x="95" y="147"/>
                  </a:lnTo>
                  <a:lnTo>
                    <a:pt x="80" y="0"/>
                  </a:lnTo>
                  <a:lnTo>
                    <a:pt x="107" y="0"/>
                  </a:lnTo>
                  <a:lnTo>
                    <a:pt x="224" y="80"/>
                  </a:lnTo>
                  <a:lnTo>
                    <a:pt x="225" y="93"/>
                  </a:lnTo>
                  <a:lnTo>
                    <a:pt x="237" y="92"/>
                  </a:lnTo>
                  <a:lnTo>
                    <a:pt x="238" y="139"/>
                  </a:lnTo>
                  <a:lnTo>
                    <a:pt x="227" y="148"/>
                  </a:lnTo>
                  <a:lnTo>
                    <a:pt x="179" y="155"/>
                  </a:lnTo>
                  <a:lnTo>
                    <a:pt x="119" y="181"/>
                  </a:lnTo>
                  <a:lnTo>
                    <a:pt x="100" y="225"/>
                  </a:lnTo>
                  <a:lnTo>
                    <a:pt x="86" y="219"/>
                  </a:lnTo>
                  <a:lnTo>
                    <a:pt x="59" y="228"/>
                  </a:lnTo>
                  <a:lnTo>
                    <a:pt x="45" y="191"/>
                  </a:lnTo>
                  <a:lnTo>
                    <a:pt x="20" y="200"/>
                  </a:lnTo>
                  <a:lnTo>
                    <a:pt x="10" y="193"/>
                  </a:lnTo>
                  <a:lnTo>
                    <a:pt x="0" y="158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3" name="Freeform 187"/>
            <p:cNvSpPr>
              <a:spLocks/>
            </p:cNvSpPr>
            <p:nvPr/>
          </p:nvSpPr>
          <p:spPr bwMode="auto">
            <a:xfrm>
              <a:off x="4008636" y="3329583"/>
              <a:ext cx="268288" cy="296863"/>
            </a:xfrm>
            <a:custGeom>
              <a:avLst/>
              <a:gdLst>
                <a:gd name="T0" fmla="*/ 0 w 180"/>
                <a:gd name="T1" fmla="*/ 97 h 195"/>
                <a:gd name="T2" fmla="*/ 0 w 180"/>
                <a:gd name="T3" fmla="*/ 97 h 195"/>
                <a:gd name="T4" fmla="*/ 11 w 180"/>
                <a:gd name="T5" fmla="*/ 108 h 195"/>
                <a:gd name="T6" fmla="*/ 14 w 180"/>
                <a:gd name="T7" fmla="*/ 137 h 195"/>
                <a:gd name="T8" fmla="*/ 5 w 180"/>
                <a:gd name="T9" fmla="*/ 174 h 195"/>
                <a:gd name="T10" fmla="*/ 38 w 180"/>
                <a:gd name="T11" fmla="*/ 166 h 195"/>
                <a:gd name="T12" fmla="*/ 72 w 180"/>
                <a:gd name="T13" fmla="*/ 194 h 195"/>
                <a:gd name="T14" fmla="*/ 82 w 180"/>
                <a:gd name="T15" fmla="*/ 177 h 195"/>
                <a:gd name="T16" fmla="*/ 93 w 180"/>
                <a:gd name="T17" fmla="*/ 188 h 195"/>
                <a:gd name="T18" fmla="*/ 167 w 180"/>
                <a:gd name="T19" fmla="*/ 183 h 195"/>
                <a:gd name="T20" fmla="*/ 152 w 180"/>
                <a:gd name="T21" fmla="*/ 36 h 195"/>
                <a:gd name="T22" fmla="*/ 179 w 180"/>
                <a:gd name="T23" fmla="*/ 36 h 195"/>
                <a:gd name="T24" fmla="*/ 123 w 180"/>
                <a:gd name="T25" fmla="*/ 0 h 195"/>
                <a:gd name="T26" fmla="*/ 121 w 180"/>
                <a:gd name="T27" fmla="*/ 19 h 195"/>
                <a:gd name="T28" fmla="*/ 75 w 180"/>
                <a:gd name="T29" fmla="*/ 18 h 195"/>
                <a:gd name="T30" fmla="*/ 74 w 180"/>
                <a:gd name="T31" fmla="*/ 59 h 195"/>
                <a:gd name="T32" fmla="*/ 58 w 180"/>
                <a:gd name="T33" fmla="*/ 67 h 195"/>
                <a:gd name="T34" fmla="*/ 59 w 180"/>
                <a:gd name="T35" fmla="*/ 91 h 195"/>
                <a:gd name="T36" fmla="*/ 0 w 180"/>
                <a:gd name="T37" fmla="*/ 97 h 195"/>
                <a:gd name="T38" fmla="*/ 0 w 180"/>
                <a:gd name="T39" fmla="*/ 97 h 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195"/>
                <a:gd name="T62" fmla="*/ 180 w 180"/>
                <a:gd name="T63" fmla="*/ 195 h 1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195">
                  <a:moveTo>
                    <a:pt x="0" y="97"/>
                  </a:moveTo>
                  <a:lnTo>
                    <a:pt x="0" y="97"/>
                  </a:lnTo>
                  <a:lnTo>
                    <a:pt x="11" y="108"/>
                  </a:lnTo>
                  <a:lnTo>
                    <a:pt x="14" y="137"/>
                  </a:lnTo>
                  <a:lnTo>
                    <a:pt x="5" y="174"/>
                  </a:lnTo>
                  <a:lnTo>
                    <a:pt x="38" y="166"/>
                  </a:lnTo>
                  <a:lnTo>
                    <a:pt x="72" y="194"/>
                  </a:lnTo>
                  <a:lnTo>
                    <a:pt x="82" y="177"/>
                  </a:lnTo>
                  <a:lnTo>
                    <a:pt x="93" y="188"/>
                  </a:lnTo>
                  <a:lnTo>
                    <a:pt x="167" y="183"/>
                  </a:lnTo>
                  <a:lnTo>
                    <a:pt x="152" y="36"/>
                  </a:lnTo>
                  <a:lnTo>
                    <a:pt x="179" y="36"/>
                  </a:lnTo>
                  <a:lnTo>
                    <a:pt x="123" y="0"/>
                  </a:lnTo>
                  <a:lnTo>
                    <a:pt x="121" y="19"/>
                  </a:lnTo>
                  <a:lnTo>
                    <a:pt x="75" y="18"/>
                  </a:lnTo>
                  <a:lnTo>
                    <a:pt x="74" y="59"/>
                  </a:lnTo>
                  <a:lnTo>
                    <a:pt x="58" y="67"/>
                  </a:lnTo>
                  <a:lnTo>
                    <a:pt x="59" y="91"/>
                  </a:lnTo>
                  <a:lnTo>
                    <a:pt x="0" y="97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4" name="Freeform 188"/>
            <p:cNvSpPr>
              <a:spLocks/>
            </p:cNvSpPr>
            <p:nvPr/>
          </p:nvSpPr>
          <p:spPr bwMode="auto">
            <a:xfrm>
              <a:off x="4094361" y="3118446"/>
              <a:ext cx="258763" cy="203200"/>
            </a:xfrm>
            <a:custGeom>
              <a:avLst/>
              <a:gdLst>
                <a:gd name="T0" fmla="*/ 0 w 173"/>
                <a:gd name="T1" fmla="*/ 2147483647 h 134"/>
                <a:gd name="T2" fmla="*/ 0 w 173"/>
                <a:gd name="T3" fmla="*/ 2147483647 h 134"/>
                <a:gd name="T4" fmla="*/ 2147483647 w 173"/>
                <a:gd name="T5" fmla="*/ 2147483647 h 134"/>
                <a:gd name="T6" fmla="*/ 2147483647 w 173"/>
                <a:gd name="T7" fmla="*/ 2147483647 h 134"/>
                <a:gd name="T8" fmla="*/ 2147483647 w 173"/>
                <a:gd name="T9" fmla="*/ 2147483647 h 134"/>
                <a:gd name="T10" fmla="*/ 2147483647 w 173"/>
                <a:gd name="T11" fmla="*/ 0 h 134"/>
                <a:gd name="T12" fmla="*/ 2147483647 w 173"/>
                <a:gd name="T13" fmla="*/ 2147483647 h 134"/>
                <a:gd name="T14" fmla="*/ 2147483647 w 173"/>
                <a:gd name="T15" fmla="*/ 2147483647 h 134"/>
                <a:gd name="T16" fmla="*/ 2147483647 w 173"/>
                <a:gd name="T17" fmla="*/ 2147483647 h 134"/>
                <a:gd name="T18" fmla="*/ 2147483647 w 173"/>
                <a:gd name="T19" fmla="*/ 2147483647 h 134"/>
                <a:gd name="T20" fmla="*/ 2147483647 w 173"/>
                <a:gd name="T21" fmla="*/ 2147483647 h 134"/>
                <a:gd name="T22" fmla="*/ 2147483647 w 173"/>
                <a:gd name="T23" fmla="*/ 2147483647 h 134"/>
                <a:gd name="T24" fmla="*/ 2147483647 w 173"/>
                <a:gd name="T25" fmla="*/ 2147483647 h 134"/>
                <a:gd name="T26" fmla="*/ 0 w 173"/>
                <a:gd name="T27" fmla="*/ 2147483647 h 134"/>
                <a:gd name="T28" fmla="*/ 0 w 173"/>
                <a:gd name="T29" fmla="*/ 2147483647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"/>
                <a:gd name="T46" fmla="*/ 0 h 134"/>
                <a:gd name="T47" fmla="*/ 173 w 173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" h="134">
                  <a:moveTo>
                    <a:pt x="0" y="131"/>
                  </a:moveTo>
                  <a:lnTo>
                    <a:pt x="0" y="131"/>
                  </a:lnTo>
                  <a:lnTo>
                    <a:pt x="42" y="106"/>
                  </a:lnTo>
                  <a:lnTo>
                    <a:pt x="58" y="53"/>
                  </a:lnTo>
                  <a:lnTo>
                    <a:pt x="94" y="26"/>
                  </a:lnTo>
                  <a:lnTo>
                    <a:pt x="105" y="0"/>
                  </a:lnTo>
                  <a:lnTo>
                    <a:pt x="158" y="9"/>
                  </a:lnTo>
                  <a:lnTo>
                    <a:pt x="172" y="58"/>
                  </a:lnTo>
                  <a:lnTo>
                    <a:pt x="150" y="60"/>
                  </a:lnTo>
                  <a:lnTo>
                    <a:pt x="136" y="65"/>
                  </a:lnTo>
                  <a:lnTo>
                    <a:pt x="139" y="78"/>
                  </a:lnTo>
                  <a:lnTo>
                    <a:pt x="72" y="108"/>
                  </a:lnTo>
                  <a:lnTo>
                    <a:pt x="63" y="133"/>
                  </a:lnTo>
                  <a:lnTo>
                    <a:pt x="0" y="131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189"/>
            <p:cNvSpPr>
              <a:spLocks/>
            </p:cNvSpPr>
            <p:nvPr/>
          </p:nvSpPr>
          <p:spPr bwMode="auto">
            <a:xfrm>
              <a:off x="5037336" y="4199533"/>
              <a:ext cx="230188" cy="381000"/>
            </a:xfrm>
            <a:custGeom>
              <a:avLst/>
              <a:gdLst>
                <a:gd name="T0" fmla="*/ 0 w 155"/>
                <a:gd name="T1" fmla="*/ 70 h 251"/>
                <a:gd name="T2" fmla="*/ 0 w 155"/>
                <a:gd name="T3" fmla="*/ 70 h 251"/>
                <a:gd name="T4" fmla="*/ 4 w 155"/>
                <a:gd name="T5" fmla="*/ 78 h 251"/>
                <a:gd name="T6" fmla="*/ 39 w 155"/>
                <a:gd name="T7" fmla="*/ 89 h 251"/>
                <a:gd name="T8" fmla="*/ 44 w 155"/>
                <a:gd name="T9" fmla="*/ 104 h 251"/>
                <a:gd name="T10" fmla="*/ 41 w 155"/>
                <a:gd name="T11" fmla="*/ 144 h 251"/>
                <a:gd name="T12" fmla="*/ 23 w 155"/>
                <a:gd name="T13" fmla="*/ 186 h 251"/>
                <a:gd name="T14" fmla="*/ 29 w 155"/>
                <a:gd name="T15" fmla="*/ 234 h 251"/>
                <a:gd name="T16" fmla="*/ 31 w 155"/>
                <a:gd name="T17" fmla="*/ 250 h 251"/>
                <a:gd name="T18" fmla="*/ 41 w 155"/>
                <a:gd name="T19" fmla="*/ 250 h 251"/>
                <a:gd name="T20" fmla="*/ 41 w 155"/>
                <a:gd name="T21" fmla="*/ 233 h 251"/>
                <a:gd name="T22" fmla="*/ 79 w 155"/>
                <a:gd name="T23" fmla="*/ 210 h 251"/>
                <a:gd name="T24" fmla="*/ 68 w 155"/>
                <a:gd name="T25" fmla="*/ 144 h 251"/>
                <a:gd name="T26" fmla="*/ 153 w 155"/>
                <a:gd name="T27" fmla="*/ 77 h 251"/>
                <a:gd name="T28" fmla="*/ 154 w 155"/>
                <a:gd name="T29" fmla="*/ 0 h 251"/>
                <a:gd name="T30" fmla="*/ 133 w 155"/>
                <a:gd name="T31" fmla="*/ 13 h 251"/>
                <a:gd name="T32" fmla="*/ 73 w 155"/>
                <a:gd name="T33" fmla="*/ 17 h 251"/>
                <a:gd name="T34" fmla="*/ 73 w 155"/>
                <a:gd name="T35" fmla="*/ 45 h 251"/>
                <a:gd name="T36" fmla="*/ 88 w 155"/>
                <a:gd name="T37" fmla="*/ 68 h 251"/>
                <a:gd name="T38" fmla="*/ 79 w 155"/>
                <a:gd name="T39" fmla="*/ 101 h 251"/>
                <a:gd name="T40" fmla="*/ 63 w 155"/>
                <a:gd name="T41" fmla="*/ 82 h 251"/>
                <a:gd name="T42" fmla="*/ 65 w 155"/>
                <a:gd name="T43" fmla="*/ 61 h 251"/>
                <a:gd name="T44" fmla="*/ 47 w 155"/>
                <a:gd name="T45" fmla="*/ 54 h 251"/>
                <a:gd name="T46" fmla="*/ 0 w 155"/>
                <a:gd name="T47" fmla="*/ 70 h 251"/>
                <a:gd name="T48" fmla="*/ 0 w 155"/>
                <a:gd name="T49" fmla="*/ 70 h 2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251"/>
                <a:gd name="T77" fmla="*/ 155 w 155"/>
                <a:gd name="T78" fmla="*/ 251 h 2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251">
                  <a:moveTo>
                    <a:pt x="0" y="70"/>
                  </a:moveTo>
                  <a:lnTo>
                    <a:pt x="0" y="70"/>
                  </a:lnTo>
                  <a:lnTo>
                    <a:pt x="4" y="78"/>
                  </a:lnTo>
                  <a:lnTo>
                    <a:pt x="39" y="89"/>
                  </a:lnTo>
                  <a:lnTo>
                    <a:pt x="44" y="104"/>
                  </a:lnTo>
                  <a:lnTo>
                    <a:pt x="41" y="144"/>
                  </a:lnTo>
                  <a:lnTo>
                    <a:pt x="23" y="186"/>
                  </a:lnTo>
                  <a:lnTo>
                    <a:pt x="29" y="234"/>
                  </a:lnTo>
                  <a:lnTo>
                    <a:pt x="31" y="250"/>
                  </a:lnTo>
                  <a:lnTo>
                    <a:pt x="41" y="250"/>
                  </a:lnTo>
                  <a:lnTo>
                    <a:pt x="41" y="233"/>
                  </a:lnTo>
                  <a:lnTo>
                    <a:pt x="79" y="210"/>
                  </a:lnTo>
                  <a:lnTo>
                    <a:pt x="68" y="144"/>
                  </a:lnTo>
                  <a:lnTo>
                    <a:pt x="153" y="77"/>
                  </a:lnTo>
                  <a:lnTo>
                    <a:pt x="154" y="0"/>
                  </a:lnTo>
                  <a:lnTo>
                    <a:pt x="133" y="13"/>
                  </a:lnTo>
                  <a:lnTo>
                    <a:pt x="73" y="17"/>
                  </a:lnTo>
                  <a:lnTo>
                    <a:pt x="73" y="45"/>
                  </a:lnTo>
                  <a:lnTo>
                    <a:pt x="88" y="68"/>
                  </a:lnTo>
                  <a:lnTo>
                    <a:pt x="79" y="101"/>
                  </a:lnTo>
                  <a:lnTo>
                    <a:pt x="63" y="82"/>
                  </a:lnTo>
                  <a:lnTo>
                    <a:pt x="65" y="61"/>
                  </a:lnTo>
                  <a:lnTo>
                    <a:pt x="47" y="54"/>
                  </a:lnTo>
                  <a:lnTo>
                    <a:pt x="0" y="70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6" name="Freeform 190"/>
            <p:cNvSpPr>
              <a:spLocks/>
            </p:cNvSpPr>
            <p:nvPr/>
          </p:nvSpPr>
          <p:spPr bwMode="auto">
            <a:xfrm>
              <a:off x="4383286" y="3418483"/>
              <a:ext cx="349250" cy="279400"/>
            </a:xfrm>
            <a:custGeom>
              <a:avLst/>
              <a:gdLst>
                <a:gd name="T0" fmla="*/ 0 w 234"/>
                <a:gd name="T1" fmla="*/ 132 h 183"/>
                <a:gd name="T2" fmla="*/ 0 w 234"/>
                <a:gd name="T3" fmla="*/ 132 h 183"/>
                <a:gd name="T4" fmla="*/ 3 w 234"/>
                <a:gd name="T5" fmla="*/ 146 h 183"/>
                <a:gd name="T6" fmla="*/ 31 w 234"/>
                <a:gd name="T7" fmla="*/ 178 h 183"/>
                <a:gd name="T8" fmla="*/ 39 w 234"/>
                <a:gd name="T9" fmla="*/ 171 h 183"/>
                <a:gd name="T10" fmla="*/ 50 w 234"/>
                <a:gd name="T11" fmla="*/ 182 h 183"/>
                <a:gd name="T12" fmla="*/ 68 w 234"/>
                <a:gd name="T13" fmla="*/ 150 h 183"/>
                <a:gd name="T14" fmla="*/ 134 w 234"/>
                <a:gd name="T15" fmla="*/ 166 h 183"/>
                <a:gd name="T16" fmla="*/ 192 w 234"/>
                <a:gd name="T17" fmla="*/ 149 h 183"/>
                <a:gd name="T18" fmla="*/ 194 w 234"/>
                <a:gd name="T19" fmla="*/ 142 h 183"/>
                <a:gd name="T20" fmla="*/ 223 w 234"/>
                <a:gd name="T21" fmla="*/ 102 h 183"/>
                <a:gd name="T22" fmla="*/ 233 w 234"/>
                <a:gd name="T23" fmla="*/ 48 h 183"/>
                <a:gd name="T24" fmla="*/ 219 w 234"/>
                <a:gd name="T25" fmla="*/ 31 h 183"/>
                <a:gd name="T26" fmla="*/ 219 w 234"/>
                <a:gd name="T27" fmla="*/ 8 h 183"/>
                <a:gd name="T28" fmla="*/ 169 w 234"/>
                <a:gd name="T29" fmla="*/ 0 h 183"/>
                <a:gd name="T30" fmla="*/ 81 w 234"/>
                <a:gd name="T31" fmla="*/ 62 h 183"/>
                <a:gd name="T32" fmla="*/ 58 w 234"/>
                <a:gd name="T33" fmla="*/ 69 h 183"/>
                <a:gd name="T34" fmla="*/ 59 w 234"/>
                <a:gd name="T35" fmla="*/ 116 h 183"/>
                <a:gd name="T36" fmla="*/ 48 w 234"/>
                <a:gd name="T37" fmla="*/ 125 h 183"/>
                <a:gd name="T38" fmla="*/ 0 w 234"/>
                <a:gd name="T39" fmla="*/ 132 h 183"/>
                <a:gd name="T40" fmla="*/ 0 w 234"/>
                <a:gd name="T41" fmla="*/ 132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4"/>
                <a:gd name="T64" fmla="*/ 0 h 183"/>
                <a:gd name="T65" fmla="*/ 234 w 234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4" h="183">
                  <a:moveTo>
                    <a:pt x="0" y="132"/>
                  </a:moveTo>
                  <a:lnTo>
                    <a:pt x="0" y="132"/>
                  </a:lnTo>
                  <a:lnTo>
                    <a:pt x="3" y="146"/>
                  </a:lnTo>
                  <a:lnTo>
                    <a:pt x="31" y="178"/>
                  </a:lnTo>
                  <a:lnTo>
                    <a:pt x="39" y="171"/>
                  </a:lnTo>
                  <a:lnTo>
                    <a:pt x="50" y="182"/>
                  </a:lnTo>
                  <a:lnTo>
                    <a:pt x="68" y="150"/>
                  </a:lnTo>
                  <a:lnTo>
                    <a:pt x="134" y="166"/>
                  </a:lnTo>
                  <a:lnTo>
                    <a:pt x="192" y="149"/>
                  </a:lnTo>
                  <a:lnTo>
                    <a:pt x="194" y="142"/>
                  </a:lnTo>
                  <a:lnTo>
                    <a:pt x="223" y="102"/>
                  </a:lnTo>
                  <a:lnTo>
                    <a:pt x="233" y="48"/>
                  </a:lnTo>
                  <a:lnTo>
                    <a:pt x="219" y="31"/>
                  </a:lnTo>
                  <a:lnTo>
                    <a:pt x="219" y="8"/>
                  </a:lnTo>
                  <a:lnTo>
                    <a:pt x="169" y="0"/>
                  </a:lnTo>
                  <a:lnTo>
                    <a:pt x="81" y="62"/>
                  </a:lnTo>
                  <a:lnTo>
                    <a:pt x="58" y="69"/>
                  </a:lnTo>
                  <a:lnTo>
                    <a:pt x="59" y="116"/>
                  </a:lnTo>
                  <a:lnTo>
                    <a:pt x="48" y="125"/>
                  </a:lnTo>
                  <a:lnTo>
                    <a:pt x="0" y="132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" name="Freeform 191"/>
            <p:cNvSpPr>
              <a:spLocks/>
            </p:cNvSpPr>
            <p:nvPr/>
          </p:nvSpPr>
          <p:spPr bwMode="auto">
            <a:xfrm>
              <a:off x="4440436" y="3645496"/>
              <a:ext cx="257175" cy="222250"/>
            </a:xfrm>
            <a:custGeom>
              <a:avLst/>
              <a:gdLst>
                <a:gd name="T0" fmla="*/ 0 w 172"/>
                <a:gd name="T1" fmla="*/ 114 h 146"/>
                <a:gd name="T2" fmla="*/ 0 w 172"/>
                <a:gd name="T3" fmla="*/ 114 h 146"/>
                <a:gd name="T4" fmla="*/ 11 w 172"/>
                <a:gd name="T5" fmla="*/ 33 h 146"/>
                <a:gd name="T6" fmla="*/ 29 w 172"/>
                <a:gd name="T7" fmla="*/ 1 h 146"/>
                <a:gd name="T8" fmla="*/ 95 w 172"/>
                <a:gd name="T9" fmla="*/ 17 h 146"/>
                <a:gd name="T10" fmla="*/ 153 w 172"/>
                <a:gd name="T11" fmla="*/ 0 h 146"/>
                <a:gd name="T12" fmla="*/ 164 w 172"/>
                <a:gd name="T13" fmla="*/ 19 h 146"/>
                <a:gd name="T14" fmla="*/ 171 w 172"/>
                <a:gd name="T15" fmla="*/ 33 h 146"/>
                <a:gd name="T16" fmla="*/ 156 w 172"/>
                <a:gd name="T17" fmla="*/ 45 h 146"/>
                <a:gd name="T18" fmla="*/ 125 w 172"/>
                <a:gd name="T19" fmla="*/ 110 h 146"/>
                <a:gd name="T20" fmla="*/ 97 w 172"/>
                <a:gd name="T21" fmla="*/ 105 h 146"/>
                <a:gd name="T22" fmla="*/ 82 w 172"/>
                <a:gd name="T23" fmla="*/ 137 h 146"/>
                <a:gd name="T24" fmla="*/ 49 w 172"/>
                <a:gd name="T25" fmla="*/ 145 h 146"/>
                <a:gd name="T26" fmla="*/ 29 w 172"/>
                <a:gd name="T27" fmla="*/ 117 h 146"/>
                <a:gd name="T28" fmla="*/ 0 w 172"/>
                <a:gd name="T29" fmla="*/ 114 h 146"/>
                <a:gd name="T30" fmla="*/ 0 w 172"/>
                <a:gd name="T31" fmla="*/ 114 h 1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2"/>
                <a:gd name="T49" fmla="*/ 0 h 146"/>
                <a:gd name="T50" fmla="*/ 172 w 172"/>
                <a:gd name="T51" fmla="*/ 146 h 1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2" h="146">
                  <a:moveTo>
                    <a:pt x="0" y="114"/>
                  </a:moveTo>
                  <a:lnTo>
                    <a:pt x="0" y="114"/>
                  </a:lnTo>
                  <a:lnTo>
                    <a:pt x="11" y="33"/>
                  </a:lnTo>
                  <a:lnTo>
                    <a:pt x="29" y="1"/>
                  </a:lnTo>
                  <a:lnTo>
                    <a:pt x="95" y="17"/>
                  </a:lnTo>
                  <a:lnTo>
                    <a:pt x="153" y="0"/>
                  </a:lnTo>
                  <a:lnTo>
                    <a:pt x="164" y="19"/>
                  </a:lnTo>
                  <a:lnTo>
                    <a:pt x="171" y="33"/>
                  </a:lnTo>
                  <a:lnTo>
                    <a:pt x="156" y="45"/>
                  </a:lnTo>
                  <a:lnTo>
                    <a:pt x="125" y="110"/>
                  </a:lnTo>
                  <a:lnTo>
                    <a:pt x="97" y="105"/>
                  </a:lnTo>
                  <a:lnTo>
                    <a:pt x="82" y="137"/>
                  </a:lnTo>
                  <a:lnTo>
                    <a:pt x="49" y="145"/>
                  </a:lnTo>
                  <a:lnTo>
                    <a:pt x="29" y="117"/>
                  </a:lnTo>
                  <a:lnTo>
                    <a:pt x="0" y="11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8" name="Freeform 192"/>
            <p:cNvSpPr>
              <a:spLocks/>
            </p:cNvSpPr>
            <p:nvPr/>
          </p:nvSpPr>
          <p:spPr bwMode="auto">
            <a:xfrm>
              <a:off x="4010224" y="3670896"/>
              <a:ext cx="68262" cy="44450"/>
            </a:xfrm>
            <a:custGeom>
              <a:avLst/>
              <a:gdLst>
                <a:gd name="T0" fmla="*/ 0 w 45"/>
                <a:gd name="T1" fmla="*/ 4 h 29"/>
                <a:gd name="T2" fmla="*/ 0 w 45"/>
                <a:gd name="T3" fmla="*/ 4 h 29"/>
                <a:gd name="T4" fmla="*/ 14 w 45"/>
                <a:gd name="T5" fmla="*/ 16 h 29"/>
                <a:gd name="T6" fmla="*/ 28 w 45"/>
                <a:gd name="T7" fmla="*/ 12 h 29"/>
                <a:gd name="T8" fmla="*/ 20 w 45"/>
                <a:gd name="T9" fmla="*/ 16 h 29"/>
                <a:gd name="T10" fmla="*/ 26 w 45"/>
                <a:gd name="T11" fmla="*/ 28 h 29"/>
                <a:gd name="T12" fmla="*/ 44 w 45"/>
                <a:gd name="T13" fmla="*/ 16 h 29"/>
                <a:gd name="T14" fmla="*/ 44 w 45"/>
                <a:gd name="T15" fmla="*/ 0 h 29"/>
                <a:gd name="T16" fmla="*/ 0 w 45"/>
                <a:gd name="T17" fmla="*/ 4 h 29"/>
                <a:gd name="T18" fmla="*/ 0 w 45"/>
                <a:gd name="T19" fmla="*/ 4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29"/>
                <a:gd name="T32" fmla="*/ 45 w 45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29">
                  <a:moveTo>
                    <a:pt x="0" y="4"/>
                  </a:moveTo>
                  <a:lnTo>
                    <a:pt x="0" y="4"/>
                  </a:lnTo>
                  <a:lnTo>
                    <a:pt x="14" y="16"/>
                  </a:lnTo>
                  <a:lnTo>
                    <a:pt x="28" y="12"/>
                  </a:lnTo>
                  <a:lnTo>
                    <a:pt x="20" y="16"/>
                  </a:lnTo>
                  <a:lnTo>
                    <a:pt x="26" y="28"/>
                  </a:lnTo>
                  <a:lnTo>
                    <a:pt x="44" y="16"/>
                  </a:lnTo>
                  <a:lnTo>
                    <a:pt x="44" y="0"/>
                  </a:lnTo>
                  <a:lnTo>
                    <a:pt x="0" y="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9" name="Freeform 193"/>
            <p:cNvSpPr>
              <a:spLocks/>
            </p:cNvSpPr>
            <p:nvPr/>
          </p:nvSpPr>
          <p:spPr bwMode="auto">
            <a:xfrm>
              <a:off x="5494536" y="3356571"/>
              <a:ext cx="12700" cy="39687"/>
            </a:xfrm>
            <a:custGeom>
              <a:avLst/>
              <a:gdLst>
                <a:gd name="T0" fmla="*/ 0 w 9"/>
                <a:gd name="T1" fmla="*/ 2147483647 h 26"/>
                <a:gd name="T2" fmla="*/ 0 w 9"/>
                <a:gd name="T3" fmla="*/ 2147483647 h 26"/>
                <a:gd name="T4" fmla="*/ 2147483647 w 9"/>
                <a:gd name="T5" fmla="*/ 2147483647 h 26"/>
                <a:gd name="T6" fmla="*/ 2147483647 w 9"/>
                <a:gd name="T7" fmla="*/ 2147483647 h 26"/>
                <a:gd name="T8" fmla="*/ 2147483647 w 9"/>
                <a:gd name="T9" fmla="*/ 0 h 26"/>
                <a:gd name="T10" fmla="*/ 0 w 9"/>
                <a:gd name="T11" fmla="*/ 2147483647 h 26"/>
                <a:gd name="T12" fmla="*/ 0 w 9"/>
                <a:gd name="T13" fmla="*/ 214748364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6"/>
                <a:gd name="T23" fmla="*/ 9 w 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6">
                  <a:moveTo>
                    <a:pt x="0" y="20"/>
                  </a:moveTo>
                  <a:lnTo>
                    <a:pt x="0" y="20"/>
                  </a:lnTo>
                  <a:lnTo>
                    <a:pt x="4" y="25"/>
                  </a:lnTo>
                  <a:lnTo>
                    <a:pt x="8" y="2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194"/>
            <p:cNvSpPr>
              <a:spLocks/>
            </p:cNvSpPr>
            <p:nvPr/>
          </p:nvSpPr>
          <p:spPr bwMode="auto">
            <a:xfrm>
              <a:off x="5016699" y="3983633"/>
              <a:ext cx="38100" cy="38100"/>
            </a:xfrm>
            <a:custGeom>
              <a:avLst/>
              <a:gdLst>
                <a:gd name="T0" fmla="*/ 0 w 25"/>
                <a:gd name="T1" fmla="*/ 24 h 25"/>
                <a:gd name="T2" fmla="*/ 0 w 25"/>
                <a:gd name="T3" fmla="*/ 24 h 25"/>
                <a:gd name="T4" fmla="*/ 10 w 25"/>
                <a:gd name="T5" fmla="*/ 4 h 25"/>
                <a:gd name="T6" fmla="*/ 21 w 25"/>
                <a:gd name="T7" fmla="*/ 0 h 25"/>
                <a:gd name="T8" fmla="*/ 24 w 25"/>
                <a:gd name="T9" fmla="*/ 20 h 25"/>
                <a:gd name="T10" fmla="*/ 0 w 25"/>
                <a:gd name="T11" fmla="*/ 24 h 25"/>
                <a:gd name="T12" fmla="*/ 0 w 25"/>
                <a:gd name="T13" fmla="*/ 2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5"/>
                <a:gd name="T23" fmla="*/ 25 w 2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5">
                  <a:moveTo>
                    <a:pt x="0" y="24"/>
                  </a:moveTo>
                  <a:lnTo>
                    <a:pt x="0" y="24"/>
                  </a:lnTo>
                  <a:lnTo>
                    <a:pt x="10" y="4"/>
                  </a:lnTo>
                  <a:lnTo>
                    <a:pt x="21" y="0"/>
                  </a:lnTo>
                  <a:lnTo>
                    <a:pt x="24" y="20"/>
                  </a:lnTo>
                  <a:lnTo>
                    <a:pt x="0" y="24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1" name="Freeform 195"/>
            <p:cNvSpPr>
              <a:spLocks/>
            </p:cNvSpPr>
            <p:nvPr/>
          </p:nvSpPr>
          <p:spPr bwMode="auto">
            <a:xfrm>
              <a:off x="3995936" y="3581996"/>
              <a:ext cx="136525" cy="96837"/>
            </a:xfrm>
            <a:custGeom>
              <a:avLst/>
              <a:gdLst>
                <a:gd name="T0" fmla="*/ 0 w 91"/>
                <a:gd name="T1" fmla="*/ 28 h 64"/>
                <a:gd name="T2" fmla="*/ 0 w 91"/>
                <a:gd name="T3" fmla="*/ 28 h 64"/>
                <a:gd name="T4" fmla="*/ 13 w 91"/>
                <a:gd name="T5" fmla="*/ 45 h 64"/>
                <a:gd name="T6" fmla="*/ 54 w 91"/>
                <a:gd name="T7" fmla="*/ 48 h 64"/>
                <a:gd name="T8" fmla="*/ 10 w 91"/>
                <a:gd name="T9" fmla="*/ 54 h 64"/>
                <a:gd name="T10" fmla="*/ 10 w 91"/>
                <a:gd name="T11" fmla="*/ 63 h 64"/>
                <a:gd name="T12" fmla="*/ 54 w 91"/>
                <a:gd name="T13" fmla="*/ 59 h 64"/>
                <a:gd name="T14" fmla="*/ 90 w 91"/>
                <a:gd name="T15" fmla="*/ 63 h 64"/>
                <a:gd name="T16" fmla="*/ 80 w 91"/>
                <a:gd name="T17" fmla="*/ 28 h 64"/>
                <a:gd name="T18" fmla="*/ 46 w 91"/>
                <a:gd name="T19" fmla="*/ 0 h 64"/>
                <a:gd name="T20" fmla="*/ 13 w 91"/>
                <a:gd name="T21" fmla="*/ 8 h 64"/>
                <a:gd name="T22" fmla="*/ 0 w 91"/>
                <a:gd name="T23" fmla="*/ 28 h 64"/>
                <a:gd name="T24" fmla="*/ 0 w 91"/>
                <a:gd name="T25" fmla="*/ 28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"/>
                <a:gd name="T40" fmla="*/ 0 h 64"/>
                <a:gd name="T41" fmla="*/ 91 w 91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" h="64">
                  <a:moveTo>
                    <a:pt x="0" y="28"/>
                  </a:moveTo>
                  <a:lnTo>
                    <a:pt x="0" y="28"/>
                  </a:lnTo>
                  <a:lnTo>
                    <a:pt x="13" y="45"/>
                  </a:lnTo>
                  <a:lnTo>
                    <a:pt x="54" y="48"/>
                  </a:lnTo>
                  <a:lnTo>
                    <a:pt x="10" y="54"/>
                  </a:lnTo>
                  <a:lnTo>
                    <a:pt x="10" y="63"/>
                  </a:lnTo>
                  <a:lnTo>
                    <a:pt x="54" y="59"/>
                  </a:lnTo>
                  <a:lnTo>
                    <a:pt x="90" y="63"/>
                  </a:lnTo>
                  <a:lnTo>
                    <a:pt x="80" y="28"/>
                  </a:lnTo>
                  <a:lnTo>
                    <a:pt x="46" y="0"/>
                  </a:lnTo>
                  <a:lnTo>
                    <a:pt x="13" y="8"/>
                  </a:lnTo>
                  <a:lnTo>
                    <a:pt x="0" y="28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2" name="Freeform 196"/>
            <p:cNvSpPr>
              <a:spLocks/>
            </p:cNvSpPr>
            <p:nvPr/>
          </p:nvSpPr>
          <p:spPr bwMode="auto">
            <a:xfrm>
              <a:off x="4088011" y="3734396"/>
              <a:ext cx="71438" cy="69850"/>
            </a:xfrm>
            <a:custGeom>
              <a:avLst/>
              <a:gdLst>
                <a:gd name="T0" fmla="*/ 0 w 47"/>
                <a:gd name="T1" fmla="*/ 13 h 46"/>
                <a:gd name="T2" fmla="*/ 0 w 47"/>
                <a:gd name="T3" fmla="*/ 13 h 46"/>
                <a:gd name="T4" fmla="*/ 5 w 47"/>
                <a:gd name="T5" fmla="*/ 31 h 46"/>
                <a:gd name="T6" fmla="*/ 27 w 47"/>
                <a:gd name="T7" fmla="*/ 45 h 46"/>
                <a:gd name="T8" fmla="*/ 46 w 47"/>
                <a:gd name="T9" fmla="*/ 23 h 46"/>
                <a:gd name="T10" fmla="*/ 30 w 47"/>
                <a:gd name="T11" fmla="*/ 0 h 46"/>
                <a:gd name="T12" fmla="*/ 0 w 47"/>
                <a:gd name="T13" fmla="*/ 13 h 46"/>
                <a:gd name="T14" fmla="*/ 0 w 47"/>
                <a:gd name="T15" fmla="*/ 13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46"/>
                <a:gd name="T26" fmla="*/ 47 w 47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46">
                  <a:moveTo>
                    <a:pt x="0" y="13"/>
                  </a:moveTo>
                  <a:lnTo>
                    <a:pt x="0" y="13"/>
                  </a:lnTo>
                  <a:lnTo>
                    <a:pt x="5" y="31"/>
                  </a:lnTo>
                  <a:lnTo>
                    <a:pt x="27" y="45"/>
                  </a:lnTo>
                  <a:lnTo>
                    <a:pt x="46" y="23"/>
                  </a:lnTo>
                  <a:lnTo>
                    <a:pt x="30" y="0"/>
                  </a:lnTo>
                  <a:lnTo>
                    <a:pt x="0" y="13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3" name="Freeform 197"/>
            <p:cNvSpPr>
              <a:spLocks/>
            </p:cNvSpPr>
            <p:nvPr/>
          </p:nvSpPr>
          <p:spPr bwMode="auto">
            <a:xfrm>
              <a:off x="5280224" y="3689946"/>
              <a:ext cx="225425" cy="311150"/>
            </a:xfrm>
            <a:custGeom>
              <a:avLst/>
              <a:gdLst>
                <a:gd name="T0" fmla="*/ 0 w 151"/>
                <a:gd name="T1" fmla="*/ 191 h 205"/>
                <a:gd name="T2" fmla="*/ 0 w 151"/>
                <a:gd name="T3" fmla="*/ 191 h 205"/>
                <a:gd name="T4" fmla="*/ 0 w 151"/>
                <a:gd name="T5" fmla="*/ 136 h 205"/>
                <a:gd name="T6" fmla="*/ 12 w 151"/>
                <a:gd name="T7" fmla="*/ 120 h 205"/>
                <a:gd name="T8" fmla="*/ 58 w 151"/>
                <a:gd name="T9" fmla="*/ 103 h 205"/>
                <a:gd name="T10" fmla="*/ 103 w 151"/>
                <a:gd name="T11" fmla="*/ 58 h 205"/>
                <a:gd name="T12" fmla="*/ 44 w 151"/>
                <a:gd name="T13" fmla="*/ 44 h 205"/>
                <a:gd name="T14" fmla="*/ 27 w 151"/>
                <a:gd name="T15" fmla="*/ 17 h 205"/>
                <a:gd name="T16" fmla="*/ 32 w 151"/>
                <a:gd name="T17" fmla="*/ 8 h 205"/>
                <a:gd name="T18" fmla="*/ 56 w 151"/>
                <a:gd name="T19" fmla="*/ 24 h 205"/>
                <a:gd name="T20" fmla="*/ 144 w 151"/>
                <a:gd name="T21" fmla="*/ 0 h 205"/>
                <a:gd name="T22" fmla="*/ 150 w 151"/>
                <a:gd name="T23" fmla="*/ 24 h 205"/>
                <a:gd name="T24" fmla="*/ 98 w 151"/>
                <a:gd name="T25" fmla="*/ 119 h 205"/>
                <a:gd name="T26" fmla="*/ 8 w 151"/>
                <a:gd name="T27" fmla="*/ 204 h 205"/>
                <a:gd name="T28" fmla="*/ 0 w 151"/>
                <a:gd name="T29" fmla="*/ 191 h 205"/>
                <a:gd name="T30" fmla="*/ 0 w 151"/>
                <a:gd name="T31" fmla="*/ 191 h 2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1"/>
                <a:gd name="T49" fmla="*/ 0 h 205"/>
                <a:gd name="T50" fmla="*/ 151 w 151"/>
                <a:gd name="T51" fmla="*/ 205 h 2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1" h="205">
                  <a:moveTo>
                    <a:pt x="0" y="191"/>
                  </a:moveTo>
                  <a:lnTo>
                    <a:pt x="0" y="191"/>
                  </a:lnTo>
                  <a:lnTo>
                    <a:pt x="0" y="136"/>
                  </a:lnTo>
                  <a:lnTo>
                    <a:pt x="12" y="120"/>
                  </a:lnTo>
                  <a:lnTo>
                    <a:pt x="58" y="103"/>
                  </a:lnTo>
                  <a:lnTo>
                    <a:pt x="103" y="58"/>
                  </a:lnTo>
                  <a:lnTo>
                    <a:pt x="44" y="44"/>
                  </a:lnTo>
                  <a:lnTo>
                    <a:pt x="27" y="17"/>
                  </a:lnTo>
                  <a:lnTo>
                    <a:pt x="32" y="8"/>
                  </a:lnTo>
                  <a:lnTo>
                    <a:pt x="56" y="24"/>
                  </a:lnTo>
                  <a:lnTo>
                    <a:pt x="144" y="0"/>
                  </a:lnTo>
                  <a:lnTo>
                    <a:pt x="150" y="24"/>
                  </a:lnTo>
                  <a:lnTo>
                    <a:pt x="98" y="119"/>
                  </a:lnTo>
                  <a:lnTo>
                    <a:pt x="8" y="204"/>
                  </a:lnTo>
                  <a:lnTo>
                    <a:pt x="0" y="191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4" name="Freeform 198"/>
            <p:cNvSpPr>
              <a:spLocks/>
            </p:cNvSpPr>
            <p:nvPr/>
          </p:nvSpPr>
          <p:spPr bwMode="auto">
            <a:xfrm>
              <a:off x="4930974" y="4318596"/>
              <a:ext cx="173037" cy="165100"/>
            </a:xfrm>
            <a:custGeom>
              <a:avLst/>
              <a:gdLst>
                <a:gd name="T0" fmla="*/ 0 w 116"/>
                <a:gd name="T1" fmla="*/ 32 h 109"/>
                <a:gd name="T2" fmla="*/ 0 w 116"/>
                <a:gd name="T3" fmla="*/ 32 h 109"/>
                <a:gd name="T4" fmla="*/ 0 w 116"/>
                <a:gd name="T5" fmla="*/ 32 h 109"/>
                <a:gd name="T6" fmla="*/ 25 w 116"/>
                <a:gd name="T7" fmla="*/ 33 h 109"/>
                <a:gd name="T8" fmla="*/ 51 w 116"/>
                <a:gd name="T9" fmla="*/ 13 h 109"/>
                <a:gd name="T10" fmla="*/ 52 w 116"/>
                <a:gd name="T11" fmla="*/ 4 h 109"/>
                <a:gd name="T12" fmla="*/ 75 w 116"/>
                <a:gd name="T13" fmla="*/ 0 h 109"/>
                <a:gd name="T14" fmla="*/ 110 w 116"/>
                <a:gd name="T15" fmla="*/ 11 h 109"/>
                <a:gd name="T16" fmla="*/ 115 w 116"/>
                <a:gd name="T17" fmla="*/ 26 h 109"/>
                <a:gd name="T18" fmla="*/ 112 w 116"/>
                <a:gd name="T19" fmla="*/ 66 h 109"/>
                <a:gd name="T20" fmla="*/ 94 w 116"/>
                <a:gd name="T21" fmla="*/ 108 h 109"/>
                <a:gd name="T22" fmla="*/ 60 w 116"/>
                <a:gd name="T23" fmla="*/ 100 h 109"/>
                <a:gd name="T24" fmla="*/ 40 w 116"/>
                <a:gd name="T25" fmla="*/ 90 h 109"/>
                <a:gd name="T26" fmla="*/ 0 w 116"/>
                <a:gd name="T27" fmla="*/ 32 h 109"/>
                <a:gd name="T28" fmla="*/ 0 w 116"/>
                <a:gd name="T29" fmla="*/ 32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09"/>
                <a:gd name="T47" fmla="*/ 116 w 116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09">
                  <a:moveTo>
                    <a:pt x="0" y="32"/>
                  </a:moveTo>
                  <a:lnTo>
                    <a:pt x="0" y="32"/>
                  </a:lnTo>
                  <a:lnTo>
                    <a:pt x="25" y="33"/>
                  </a:lnTo>
                  <a:lnTo>
                    <a:pt x="51" y="13"/>
                  </a:lnTo>
                  <a:lnTo>
                    <a:pt x="52" y="4"/>
                  </a:lnTo>
                  <a:lnTo>
                    <a:pt x="75" y="0"/>
                  </a:lnTo>
                  <a:lnTo>
                    <a:pt x="110" y="11"/>
                  </a:lnTo>
                  <a:lnTo>
                    <a:pt x="115" y="26"/>
                  </a:lnTo>
                  <a:lnTo>
                    <a:pt x="112" y="66"/>
                  </a:lnTo>
                  <a:lnTo>
                    <a:pt x="94" y="108"/>
                  </a:lnTo>
                  <a:lnTo>
                    <a:pt x="60" y="100"/>
                  </a:lnTo>
                  <a:lnTo>
                    <a:pt x="40" y="90"/>
                  </a:lnTo>
                  <a:lnTo>
                    <a:pt x="0" y="32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5" name="Freeform 199"/>
            <p:cNvSpPr>
              <a:spLocks/>
            </p:cNvSpPr>
            <p:nvPr/>
          </p:nvSpPr>
          <p:spPr bwMode="auto">
            <a:xfrm>
              <a:off x="4632524" y="4347171"/>
              <a:ext cx="300037" cy="292100"/>
            </a:xfrm>
            <a:custGeom>
              <a:avLst/>
              <a:gdLst>
                <a:gd name="T0" fmla="*/ 0 w 201"/>
                <a:gd name="T1" fmla="*/ 6 h 192"/>
                <a:gd name="T2" fmla="*/ 0 w 201"/>
                <a:gd name="T3" fmla="*/ 6 h 192"/>
                <a:gd name="T4" fmla="*/ 24 w 201"/>
                <a:gd name="T5" fmla="*/ 0 h 192"/>
                <a:gd name="T6" fmla="*/ 144 w 201"/>
                <a:gd name="T7" fmla="*/ 18 h 192"/>
                <a:gd name="T8" fmla="*/ 171 w 201"/>
                <a:gd name="T9" fmla="*/ 10 h 192"/>
                <a:gd name="T10" fmla="*/ 200 w 201"/>
                <a:gd name="T11" fmla="*/ 13 h 192"/>
                <a:gd name="T12" fmla="*/ 200 w 201"/>
                <a:gd name="T13" fmla="*/ 13 h 192"/>
                <a:gd name="T14" fmla="*/ 175 w 201"/>
                <a:gd name="T15" fmla="*/ 27 h 192"/>
                <a:gd name="T16" fmla="*/ 166 w 201"/>
                <a:gd name="T17" fmla="*/ 18 h 192"/>
                <a:gd name="T18" fmla="*/ 138 w 201"/>
                <a:gd name="T19" fmla="*/ 24 h 192"/>
                <a:gd name="T20" fmla="*/ 138 w 201"/>
                <a:gd name="T21" fmla="*/ 78 h 192"/>
                <a:gd name="T22" fmla="*/ 122 w 201"/>
                <a:gd name="T23" fmla="*/ 79 h 192"/>
                <a:gd name="T24" fmla="*/ 122 w 201"/>
                <a:gd name="T25" fmla="*/ 120 h 192"/>
                <a:gd name="T26" fmla="*/ 122 w 201"/>
                <a:gd name="T27" fmla="*/ 181 h 192"/>
                <a:gd name="T28" fmla="*/ 110 w 201"/>
                <a:gd name="T29" fmla="*/ 191 h 192"/>
                <a:gd name="T30" fmla="*/ 90 w 201"/>
                <a:gd name="T31" fmla="*/ 191 h 192"/>
                <a:gd name="T32" fmla="*/ 81 w 201"/>
                <a:gd name="T33" fmla="*/ 178 h 192"/>
                <a:gd name="T34" fmla="*/ 72 w 201"/>
                <a:gd name="T35" fmla="*/ 185 h 192"/>
                <a:gd name="T36" fmla="*/ 52 w 201"/>
                <a:gd name="T37" fmla="*/ 164 h 192"/>
                <a:gd name="T38" fmla="*/ 43 w 201"/>
                <a:gd name="T39" fmla="*/ 97 h 192"/>
                <a:gd name="T40" fmla="*/ 43 w 201"/>
                <a:gd name="T41" fmla="*/ 89 h 192"/>
                <a:gd name="T42" fmla="*/ 0 w 201"/>
                <a:gd name="T43" fmla="*/ 6 h 192"/>
                <a:gd name="T44" fmla="*/ 0 w 201"/>
                <a:gd name="T45" fmla="*/ 6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1"/>
                <a:gd name="T70" fmla="*/ 0 h 192"/>
                <a:gd name="T71" fmla="*/ 201 w 201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1" h="192">
                  <a:moveTo>
                    <a:pt x="0" y="6"/>
                  </a:moveTo>
                  <a:lnTo>
                    <a:pt x="0" y="6"/>
                  </a:lnTo>
                  <a:lnTo>
                    <a:pt x="24" y="0"/>
                  </a:lnTo>
                  <a:lnTo>
                    <a:pt x="144" y="18"/>
                  </a:lnTo>
                  <a:lnTo>
                    <a:pt x="171" y="10"/>
                  </a:lnTo>
                  <a:lnTo>
                    <a:pt x="200" y="13"/>
                  </a:lnTo>
                  <a:lnTo>
                    <a:pt x="175" y="27"/>
                  </a:lnTo>
                  <a:lnTo>
                    <a:pt x="166" y="18"/>
                  </a:lnTo>
                  <a:lnTo>
                    <a:pt x="138" y="24"/>
                  </a:lnTo>
                  <a:lnTo>
                    <a:pt x="138" y="78"/>
                  </a:lnTo>
                  <a:lnTo>
                    <a:pt x="122" y="79"/>
                  </a:lnTo>
                  <a:lnTo>
                    <a:pt x="122" y="120"/>
                  </a:lnTo>
                  <a:lnTo>
                    <a:pt x="122" y="181"/>
                  </a:lnTo>
                  <a:lnTo>
                    <a:pt x="110" y="191"/>
                  </a:lnTo>
                  <a:lnTo>
                    <a:pt x="90" y="191"/>
                  </a:lnTo>
                  <a:lnTo>
                    <a:pt x="81" y="178"/>
                  </a:lnTo>
                  <a:lnTo>
                    <a:pt x="72" y="185"/>
                  </a:lnTo>
                  <a:lnTo>
                    <a:pt x="52" y="164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0" y="6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6" name="Freeform 200"/>
            <p:cNvSpPr>
              <a:spLocks/>
            </p:cNvSpPr>
            <p:nvPr/>
          </p:nvSpPr>
          <p:spPr bwMode="auto">
            <a:xfrm>
              <a:off x="4008636" y="3316883"/>
              <a:ext cx="184150" cy="161925"/>
            </a:xfrm>
            <a:custGeom>
              <a:avLst/>
              <a:gdLst>
                <a:gd name="T0" fmla="*/ 0 w 124"/>
                <a:gd name="T1" fmla="*/ 105 h 106"/>
                <a:gd name="T2" fmla="*/ 0 w 124"/>
                <a:gd name="T3" fmla="*/ 105 h 106"/>
                <a:gd name="T4" fmla="*/ 58 w 124"/>
                <a:gd name="T5" fmla="*/ 0 h 106"/>
                <a:gd name="T6" fmla="*/ 121 w 124"/>
                <a:gd name="T7" fmla="*/ 2 h 106"/>
                <a:gd name="T8" fmla="*/ 123 w 124"/>
                <a:gd name="T9" fmla="*/ 8 h 106"/>
                <a:gd name="T10" fmla="*/ 121 w 124"/>
                <a:gd name="T11" fmla="*/ 27 h 106"/>
                <a:gd name="T12" fmla="*/ 75 w 124"/>
                <a:gd name="T13" fmla="*/ 26 h 106"/>
                <a:gd name="T14" fmla="*/ 74 w 124"/>
                <a:gd name="T15" fmla="*/ 67 h 106"/>
                <a:gd name="T16" fmla="*/ 58 w 124"/>
                <a:gd name="T17" fmla="*/ 75 h 106"/>
                <a:gd name="T18" fmla="*/ 59 w 124"/>
                <a:gd name="T19" fmla="*/ 99 h 106"/>
                <a:gd name="T20" fmla="*/ 0 w 124"/>
                <a:gd name="T21" fmla="*/ 105 h 106"/>
                <a:gd name="T22" fmla="*/ 0 w 124"/>
                <a:gd name="T23" fmla="*/ 105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106"/>
                <a:gd name="T38" fmla="*/ 124 w 124"/>
                <a:gd name="T39" fmla="*/ 106 h 1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106">
                  <a:moveTo>
                    <a:pt x="0" y="105"/>
                  </a:moveTo>
                  <a:lnTo>
                    <a:pt x="0" y="105"/>
                  </a:lnTo>
                  <a:lnTo>
                    <a:pt x="58" y="0"/>
                  </a:lnTo>
                  <a:lnTo>
                    <a:pt x="121" y="2"/>
                  </a:lnTo>
                  <a:lnTo>
                    <a:pt x="123" y="8"/>
                  </a:lnTo>
                  <a:lnTo>
                    <a:pt x="121" y="27"/>
                  </a:lnTo>
                  <a:lnTo>
                    <a:pt x="75" y="26"/>
                  </a:lnTo>
                  <a:lnTo>
                    <a:pt x="74" y="67"/>
                  </a:lnTo>
                  <a:lnTo>
                    <a:pt x="58" y="75"/>
                  </a:lnTo>
                  <a:lnTo>
                    <a:pt x="59" y="99"/>
                  </a:lnTo>
                  <a:lnTo>
                    <a:pt x="0" y="105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rgbClr val="2A801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7" name="Freeform 201"/>
            <p:cNvSpPr>
              <a:spLocks/>
            </p:cNvSpPr>
            <p:nvPr/>
          </p:nvSpPr>
          <p:spPr bwMode="auto">
            <a:xfrm>
              <a:off x="4861124" y="3429596"/>
              <a:ext cx="365125" cy="450850"/>
            </a:xfrm>
            <a:custGeom>
              <a:avLst/>
              <a:gdLst>
                <a:gd name="T0" fmla="*/ 0 w 245"/>
                <a:gd name="T1" fmla="*/ 156 h 297"/>
                <a:gd name="T2" fmla="*/ 0 w 245"/>
                <a:gd name="T3" fmla="*/ 156 h 297"/>
                <a:gd name="T4" fmla="*/ 11 w 245"/>
                <a:gd name="T5" fmla="*/ 186 h 297"/>
                <a:gd name="T6" fmla="*/ 22 w 245"/>
                <a:gd name="T7" fmla="*/ 218 h 297"/>
                <a:gd name="T8" fmla="*/ 47 w 245"/>
                <a:gd name="T9" fmla="*/ 229 h 297"/>
                <a:gd name="T10" fmla="*/ 83 w 245"/>
                <a:gd name="T11" fmla="*/ 273 h 297"/>
                <a:gd name="T12" fmla="*/ 132 w 245"/>
                <a:gd name="T13" fmla="*/ 296 h 297"/>
                <a:gd name="T14" fmla="*/ 177 w 245"/>
                <a:gd name="T15" fmla="*/ 290 h 297"/>
                <a:gd name="T16" fmla="*/ 204 w 245"/>
                <a:gd name="T17" fmla="*/ 281 h 297"/>
                <a:gd name="T18" fmla="*/ 187 w 245"/>
                <a:gd name="T19" fmla="*/ 250 h 297"/>
                <a:gd name="T20" fmla="*/ 162 w 245"/>
                <a:gd name="T21" fmla="*/ 232 h 297"/>
                <a:gd name="T22" fmla="*/ 179 w 245"/>
                <a:gd name="T23" fmla="*/ 220 h 297"/>
                <a:gd name="T24" fmla="*/ 181 w 245"/>
                <a:gd name="T25" fmla="*/ 193 h 297"/>
                <a:gd name="T26" fmla="*/ 209 w 245"/>
                <a:gd name="T27" fmla="*/ 157 h 297"/>
                <a:gd name="T28" fmla="*/ 221 w 245"/>
                <a:gd name="T29" fmla="*/ 92 h 297"/>
                <a:gd name="T30" fmla="*/ 244 w 245"/>
                <a:gd name="T31" fmla="*/ 78 h 297"/>
                <a:gd name="T32" fmla="*/ 225 w 245"/>
                <a:gd name="T33" fmla="*/ 65 h 297"/>
                <a:gd name="T34" fmla="*/ 219 w 245"/>
                <a:gd name="T35" fmla="*/ 17 h 297"/>
                <a:gd name="T36" fmla="*/ 200 w 245"/>
                <a:gd name="T37" fmla="*/ 0 h 297"/>
                <a:gd name="T38" fmla="*/ 177 w 245"/>
                <a:gd name="T39" fmla="*/ 20 h 297"/>
                <a:gd name="T40" fmla="*/ 45 w 245"/>
                <a:gd name="T41" fmla="*/ 16 h 297"/>
                <a:gd name="T42" fmla="*/ 45 w 245"/>
                <a:gd name="T43" fmla="*/ 47 h 297"/>
                <a:gd name="T44" fmla="*/ 31 w 245"/>
                <a:gd name="T45" fmla="*/ 47 h 297"/>
                <a:gd name="T46" fmla="*/ 31 w 245"/>
                <a:gd name="T47" fmla="*/ 56 h 297"/>
                <a:gd name="T48" fmla="*/ 31 w 245"/>
                <a:gd name="T49" fmla="*/ 113 h 297"/>
                <a:gd name="T50" fmla="*/ 16 w 245"/>
                <a:gd name="T51" fmla="*/ 116 h 297"/>
                <a:gd name="T52" fmla="*/ 0 w 245"/>
                <a:gd name="T53" fmla="*/ 156 h 297"/>
                <a:gd name="T54" fmla="*/ 0 w 245"/>
                <a:gd name="T55" fmla="*/ 156 h 2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5"/>
                <a:gd name="T85" fmla="*/ 0 h 297"/>
                <a:gd name="T86" fmla="*/ 245 w 245"/>
                <a:gd name="T87" fmla="*/ 297 h 2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5" h="297">
                  <a:moveTo>
                    <a:pt x="0" y="156"/>
                  </a:moveTo>
                  <a:lnTo>
                    <a:pt x="0" y="156"/>
                  </a:lnTo>
                  <a:lnTo>
                    <a:pt x="11" y="186"/>
                  </a:lnTo>
                  <a:lnTo>
                    <a:pt x="22" y="218"/>
                  </a:lnTo>
                  <a:lnTo>
                    <a:pt x="47" y="229"/>
                  </a:lnTo>
                  <a:lnTo>
                    <a:pt x="83" y="273"/>
                  </a:lnTo>
                  <a:lnTo>
                    <a:pt x="132" y="296"/>
                  </a:lnTo>
                  <a:lnTo>
                    <a:pt x="177" y="290"/>
                  </a:lnTo>
                  <a:lnTo>
                    <a:pt x="204" y="281"/>
                  </a:lnTo>
                  <a:lnTo>
                    <a:pt x="187" y="250"/>
                  </a:lnTo>
                  <a:lnTo>
                    <a:pt x="162" y="232"/>
                  </a:lnTo>
                  <a:lnTo>
                    <a:pt x="179" y="220"/>
                  </a:lnTo>
                  <a:lnTo>
                    <a:pt x="181" y="193"/>
                  </a:lnTo>
                  <a:lnTo>
                    <a:pt x="209" y="157"/>
                  </a:lnTo>
                  <a:lnTo>
                    <a:pt x="221" y="92"/>
                  </a:lnTo>
                  <a:lnTo>
                    <a:pt x="244" y="78"/>
                  </a:lnTo>
                  <a:lnTo>
                    <a:pt x="225" y="65"/>
                  </a:lnTo>
                  <a:lnTo>
                    <a:pt x="219" y="17"/>
                  </a:lnTo>
                  <a:lnTo>
                    <a:pt x="200" y="0"/>
                  </a:lnTo>
                  <a:lnTo>
                    <a:pt x="177" y="20"/>
                  </a:lnTo>
                  <a:lnTo>
                    <a:pt x="45" y="16"/>
                  </a:lnTo>
                  <a:lnTo>
                    <a:pt x="45" y="47"/>
                  </a:lnTo>
                  <a:lnTo>
                    <a:pt x="31" y="47"/>
                  </a:lnTo>
                  <a:lnTo>
                    <a:pt x="31" y="56"/>
                  </a:lnTo>
                  <a:lnTo>
                    <a:pt x="31" y="113"/>
                  </a:lnTo>
                  <a:lnTo>
                    <a:pt x="16" y="116"/>
                  </a:lnTo>
                  <a:lnTo>
                    <a:pt x="0" y="156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8" name="Freeform 202"/>
            <p:cNvSpPr>
              <a:spLocks/>
            </p:cNvSpPr>
            <p:nvPr/>
          </p:nvSpPr>
          <p:spPr bwMode="auto">
            <a:xfrm>
              <a:off x="5056386" y="4555133"/>
              <a:ext cx="28575" cy="38100"/>
            </a:xfrm>
            <a:custGeom>
              <a:avLst/>
              <a:gdLst>
                <a:gd name="T0" fmla="*/ 0 w 19"/>
                <a:gd name="T1" fmla="*/ 2147483647 h 25"/>
                <a:gd name="T2" fmla="*/ 0 w 19"/>
                <a:gd name="T3" fmla="*/ 2147483647 h 25"/>
                <a:gd name="T4" fmla="*/ 2147483647 w 19"/>
                <a:gd name="T5" fmla="*/ 2147483647 h 25"/>
                <a:gd name="T6" fmla="*/ 2147483647 w 19"/>
                <a:gd name="T7" fmla="*/ 2147483647 h 25"/>
                <a:gd name="T8" fmla="*/ 2147483647 w 19"/>
                <a:gd name="T9" fmla="*/ 0 h 25"/>
                <a:gd name="T10" fmla="*/ 0 w 19"/>
                <a:gd name="T11" fmla="*/ 2147483647 h 25"/>
                <a:gd name="T12" fmla="*/ 0 w 19"/>
                <a:gd name="T13" fmla="*/ 214748364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5"/>
                <a:gd name="T23" fmla="*/ 19 w 19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5">
                  <a:moveTo>
                    <a:pt x="0" y="14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8" y="16"/>
                  </a:lnTo>
                  <a:lnTo>
                    <a:pt x="16" y="0"/>
                  </a:lnTo>
                  <a:lnTo>
                    <a:pt x="0" y="14"/>
                  </a:lnTo>
                </a:path>
              </a:pathLst>
            </a:cu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203"/>
            <p:cNvSpPr>
              <a:spLocks/>
            </p:cNvSpPr>
            <p:nvPr/>
          </p:nvSpPr>
          <p:spPr bwMode="auto">
            <a:xfrm>
              <a:off x="5032574" y="3982046"/>
              <a:ext cx="234950" cy="244475"/>
            </a:xfrm>
            <a:custGeom>
              <a:avLst/>
              <a:gdLst>
                <a:gd name="T0" fmla="*/ 0 w 158"/>
                <a:gd name="T1" fmla="*/ 50 h 161"/>
                <a:gd name="T2" fmla="*/ 0 w 158"/>
                <a:gd name="T3" fmla="*/ 50 h 161"/>
                <a:gd name="T4" fmla="*/ 1 w 158"/>
                <a:gd name="T5" fmla="*/ 81 h 161"/>
                <a:gd name="T6" fmla="*/ 20 w 158"/>
                <a:gd name="T7" fmla="*/ 113 h 161"/>
                <a:gd name="T8" fmla="*/ 47 w 158"/>
                <a:gd name="T9" fmla="*/ 126 h 161"/>
                <a:gd name="T10" fmla="*/ 61 w 158"/>
                <a:gd name="T11" fmla="*/ 129 h 161"/>
                <a:gd name="T12" fmla="*/ 76 w 158"/>
                <a:gd name="T13" fmla="*/ 160 h 161"/>
                <a:gd name="T14" fmla="*/ 136 w 158"/>
                <a:gd name="T15" fmla="*/ 156 h 161"/>
                <a:gd name="T16" fmla="*/ 157 w 158"/>
                <a:gd name="T17" fmla="*/ 143 h 161"/>
                <a:gd name="T18" fmla="*/ 135 w 158"/>
                <a:gd name="T19" fmla="*/ 79 h 161"/>
                <a:gd name="T20" fmla="*/ 141 w 158"/>
                <a:gd name="T21" fmla="*/ 55 h 161"/>
                <a:gd name="T22" fmla="*/ 66 w 158"/>
                <a:gd name="T23" fmla="*/ 0 h 161"/>
                <a:gd name="T24" fmla="*/ 45 w 158"/>
                <a:gd name="T25" fmla="*/ 28 h 161"/>
                <a:gd name="T26" fmla="*/ 38 w 158"/>
                <a:gd name="T27" fmla="*/ 20 h 161"/>
                <a:gd name="T28" fmla="*/ 32 w 158"/>
                <a:gd name="T29" fmla="*/ 27 h 161"/>
                <a:gd name="T30" fmla="*/ 31 w 158"/>
                <a:gd name="T31" fmla="*/ 0 h 161"/>
                <a:gd name="T32" fmla="*/ 11 w 158"/>
                <a:gd name="T33" fmla="*/ 1 h 161"/>
                <a:gd name="T34" fmla="*/ 14 w 158"/>
                <a:gd name="T35" fmla="*/ 21 h 161"/>
                <a:gd name="T36" fmla="*/ 16 w 158"/>
                <a:gd name="T37" fmla="*/ 33 h 161"/>
                <a:gd name="T38" fmla="*/ 0 w 158"/>
                <a:gd name="T39" fmla="*/ 50 h 161"/>
                <a:gd name="T40" fmla="*/ 0 w 158"/>
                <a:gd name="T41" fmla="*/ 5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8"/>
                <a:gd name="T64" fmla="*/ 0 h 161"/>
                <a:gd name="T65" fmla="*/ 158 w 158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8" h="161">
                  <a:moveTo>
                    <a:pt x="0" y="50"/>
                  </a:moveTo>
                  <a:lnTo>
                    <a:pt x="0" y="50"/>
                  </a:lnTo>
                  <a:lnTo>
                    <a:pt x="1" y="81"/>
                  </a:lnTo>
                  <a:lnTo>
                    <a:pt x="20" y="113"/>
                  </a:lnTo>
                  <a:lnTo>
                    <a:pt x="47" y="126"/>
                  </a:lnTo>
                  <a:lnTo>
                    <a:pt x="61" y="129"/>
                  </a:lnTo>
                  <a:lnTo>
                    <a:pt x="76" y="160"/>
                  </a:lnTo>
                  <a:lnTo>
                    <a:pt x="136" y="156"/>
                  </a:lnTo>
                  <a:lnTo>
                    <a:pt x="157" y="143"/>
                  </a:lnTo>
                  <a:lnTo>
                    <a:pt x="135" y="79"/>
                  </a:lnTo>
                  <a:lnTo>
                    <a:pt x="141" y="55"/>
                  </a:lnTo>
                  <a:lnTo>
                    <a:pt x="66" y="0"/>
                  </a:lnTo>
                  <a:lnTo>
                    <a:pt x="45" y="28"/>
                  </a:lnTo>
                  <a:lnTo>
                    <a:pt x="38" y="20"/>
                  </a:lnTo>
                  <a:lnTo>
                    <a:pt x="32" y="27"/>
                  </a:lnTo>
                  <a:lnTo>
                    <a:pt x="31" y="0"/>
                  </a:lnTo>
                  <a:lnTo>
                    <a:pt x="11" y="1"/>
                  </a:lnTo>
                  <a:lnTo>
                    <a:pt x="14" y="21"/>
                  </a:lnTo>
                  <a:lnTo>
                    <a:pt x="16" y="33"/>
                  </a:lnTo>
                  <a:lnTo>
                    <a:pt x="0" y="50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0" name="Freeform 204"/>
            <p:cNvSpPr>
              <a:spLocks/>
            </p:cNvSpPr>
            <p:nvPr/>
          </p:nvSpPr>
          <p:spPr bwMode="auto">
            <a:xfrm>
              <a:off x="4375349" y="3707408"/>
              <a:ext cx="47625" cy="117475"/>
            </a:xfrm>
            <a:custGeom>
              <a:avLst/>
              <a:gdLst>
                <a:gd name="T0" fmla="*/ 0 w 32"/>
                <a:gd name="T1" fmla="*/ 0 h 77"/>
                <a:gd name="T2" fmla="*/ 0 w 32"/>
                <a:gd name="T3" fmla="*/ 0 h 77"/>
                <a:gd name="T4" fmla="*/ 16 w 32"/>
                <a:gd name="T5" fmla="*/ 4 h 77"/>
                <a:gd name="T6" fmla="*/ 31 w 32"/>
                <a:gd name="T7" fmla="*/ 73 h 77"/>
                <a:gd name="T8" fmla="*/ 21 w 32"/>
                <a:gd name="T9" fmla="*/ 76 h 77"/>
                <a:gd name="T10" fmla="*/ 0 w 32"/>
                <a:gd name="T11" fmla="*/ 0 h 77"/>
                <a:gd name="T12" fmla="*/ 0 w 32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77"/>
                <a:gd name="T23" fmla="*/ 32 w 32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77">
                  <a:moveTo>
                    <a:pt x="0" y="0"/>
                  </a:moveTo>
                  <a:lnTo>
                    <a:pt x="0" y="0"/>
                  </a:lnTo>
                  <a:lnTo>
                    <a:pt x="16" y="4"/>
                  </a:lnTo>
                  <a:lnTo>
                    <a:pt x="31" y="73"/>
                  </a:lnTo>
                  <a:lnTo>
                    <a:pt x="21" y="76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1" name="Freeform 205"/>
            <p:cNvSpPr>
              <a:spLocks/>
            </p:cNvSpPr>
            <p:nvPr/>
          </p:nvSpPr>
          <p:spPr bwMode="auto">
            <a:xfrm>
              <a:off x="5032574" y="3870921"/>
              <a:ext cx="115887" cy="120650"/>
            </a:xfrm>
            <a:custGeom>
              <a:avLst/>
              <a:gdLst>
                <a:gd name="T0" fmla="*/ 0 w 78"/>
                <a:gd name="T1" fmla="*/ 79 h 80"/>
                <a:gd name="T2" fmla="*/ 0 w 78"/>
                <a:gd name="T3" fmla="*/ 79 h 80"/>
                <a:gd name="T4" fmla="*/ 11 w 78"/>
                <a:gd name="T5" fmla="*/ 75 h 80"/>
                <a:gd name="T6" fmla="*/ 31 w 78"/>
                <a:gd name="T7" fmla="*/ 74 h 80"/>
                <a:gd name="T8" fmla="*/ 32 w 78"/>
                <a:gd name="T9" fmla="*/ 62 h 80"/>
                <a:gd name="T10" fmla="*/ 62 w 78"/>
                <a:gd name="T11" fmla="*/ 56 h 80"/>
                <a:gd name="T12" fmla="*/ 77 w 78"/>
                <a:gd name="T13" fmla="*/ 29 h 80"/>
                <a:gd name="T14" fmla="*/ 62 w 78"/>
                <a:gd name="T15" fmla="*/ 0 h 80"/>
                <a:gd name="T16" fmla="*/ 17 w 78"/>
                <a:gd name="T17" fmla="*/ 6 h 80"/>
                <a:gd name="T18" fmla="*/ 22 w 78"/>
                <a:gd name="T19" fmla="*/ 27 h 80"/>
                <a:gd name="T20" fmla="*/ 12 w 78"/>
                <a:gd name="T21" fmla="*/ 42 h 80"/>
                <a:gd name="T22" fmla="*/ 0 w 78"/>
                <a:gd name="T23" fmla="*/ 79 h 80"/>
                <a:gd name="T24" fmla="*/ 0 w 78"/>
                <a:gd name="T25" fmla="*/ 79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80"/>
                <a:gd name="T41" fmla="*/ 78 w 78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80">
                  <a:moveTo>
                    <a:pt x="0" y="79"/>
                  </a:moveTo>
                  <a:lnTo>
                    <a:pt x="0" y="79"/>
                  </a:lnTo>
                  <a:lnTo>
                    <a:pt x="11" y="75"/>
                  </a:lnTo>
                  <a:lnTo>
                    <a:pt x="31" y="74"/>
                  </a:lnTo>
                  <a:lnTo>
                    <a:pt x="32" y="62"/>
                  </a:lnTo>
                  <a:lnTo>
                    <a:pt x="62" y="56"/>
                  </a:lnTo>
                  <a:lnTo>
                    <a:pt x="77" y="29"/>
                  </a:lnTo>
                  <a:lnTo>
                    <a:pt x="62" y="0"/>
                  </a:lnTo>
                  <a:lnTo>
                    <a:pt x="17" y="6"/>
                  </a:lnTo>
                  <a:lnTo>
                    <a:pt x="22" y="27"/>
                  </a:lnTo>
                  <a:lnTo>
                    <a:pt x="12" y="42"/>
                  </a:lnTo>
                  <a:lnTo>
                    <a:pt x="0" y="79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2" name="Freeform 206"/>
            <p:cNvSpPr>
              <a:spLocks/>
            </p:cNvSpPr>
            <p:nvPr/>
          </p:nvSpPr>
          <p:spPr bwMode="auto">
            <a:xfrm>
              <a:off x="4916686" y="3221633"/>
              <a:ext cx="249238" cy="239713"/>
            </a:xfrm>
            <a:custGeom>
              <a:avLst/>
              <a:gdLst>
                <a:gd name="T0" fmla="*/ 0 w 166"/>
                <a:gd name="T1" fmla="*/ 25 h 158"/>
                <a:gd name="T2" fmla="*/ 0 w 166"/>
                <a:gd name="T3" fmla="*/ 25 h 158"/>
                <a:gd name="T4" fmla="*/ 7 w 166"/>
                <a:gd name="T5" fmla="*/ 153 h 158"/>
                <a:gd name="T6" fmla="*/ 139 w 166"/>
                <a:gd name="T7" fmla="*/ 157 h 158"/>
                <a:gd name="T8" fmla="*/ 162 w 166"/>
                <a:gd name="T9" fmla="*/ 137 h 158"/>
                <a:gd name="T10" fmla="*/ 165 w 166"/>
                <a:gd name="T11" fmla="*/ 123 h 158"/>
                <a:gd name="T12" fmla="*/ 115 w 166"/>
                <a:gd name="T13" fmla="*/ 33 h 158"/>
                <a:gd name="T14" fmla="*/ 139 w 166"/>
                <a:gd name="T15" fmla="*/ 62 h 158"/>
                <a:gd name="T16" fmla="*/ 151 w 166"/>
                <a:gd name="T17" fmla="*/ 37 h 158"/>
                <a:gd name="T18" fmla="*/ 139 w 166"/>
                <a:gd name="T19" fmla="*/ 5 h 158"/>
                <a:gd name="T20" fmla="*/ 109 w 166"/>
                <a:gd name="T21" fmla="*/ 10 h 158"/>
                <a:gd name="T22" fmla="*/ 108 w 166"/>
                <a:gd name="T23" fmla="*/ 2 h 158"/>
                <a:gd name="T24" fmla="*/ 91 w 166"/>
                <a:gd name="T25" fmla="*/ 2 h 158"/>
                <a:gd name="T26" fmla="*/ 63 w 166"/>
                <a:gd name="T27" fmla="*/ 13 h 158"/>
                <a:gd name="T28" fmla="*/ 7 w 166"/>
                <a:gd name="T29" fmla="*/ 0 h 158"/>
                <a:gd name="T30" fmla="*/ 0 w 166"/>
                <a:gd name="T31" fmla="*/ 25 h 158"/>
                <a:gd name="T32" fmla="*/ 0 w 166"/>
                <a:gd name="T33" fmla="*/ 25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58"/>
                <a:gd name="T53" fmla="*/ 166 w 166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58">
                  <a:moveTo>
                    <a:pt x="0" y="25"/>
                  </a:moveTo>
                  <a:lnTo>
                    <a:pt x="0" y="25"/>
                  </a:lnTo>
                  <a:lnTo>
                    <a:pt x="7" y="153"/>
                  </a:lnTo>
                  <a:lnTo>
                    <a:pt x="139" y="157"/>
                  </a:lnTo>
                  <a:lnTo>
                    <a:pt x="162" y="137"/>
                  </a:lnTo>
                  <a:lnTo>
                    <a:pt x="165" y="123"/>
                  </a:lnTo>
                  <a:lnTo>
                    <a:pt x="115" y="33"/>
                  </a:lnTo>
                  <a:lnTo>
                    <a:pt x="139" y="62"/>
                  </a:lnTo>
                  <a:lnTo>
                    <a:pt x="151" y="37"/>
                  </a:lnTo>
                  <a:lnTo>
                    <a:pt x="139" y="5"/>
                  </a:lnTo>
                  <a:lnTo>
                    <a:pt x="109" y="10"/>
                  </a:lnTo>
                  <a:lnTo>
                    <a:pt x="108" y="2"/>
                  </a:lnTo>
                  <a:lnTo>
                    <a:pt x="91" y="2"/>
                  </a:lnTo>
                  <a:lnTo>
                    <a:pt x="63" y="13"/>
                  </a:lnTo>
                  <a:lnTo>
                    <a:pt x="7" y="0"/>
                  </a:lnTo>
                  <a:lnTo>
                    <a:pt x="0" y="25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3" name="Freeform 207"/>
            <p:cNvSpPr>
              <a:spLocks/>
            </p:cNvSpPr>
            <p:nvPr/>
          </p:nvSpPr>
          <p:spPr bwMode="auto">
            <a:xfrm>
              <a:off x="4264224" y="3620096"/>
              <a:ext cx="166687" cy="125412"/>
            </a:xfrm>
            <a:custGeom>
              <a:avLst/>
              <a:gdLst>
                <a:gd name="T0" fmla="*/ 0 w 111"/>
                <a:gd name="T1" fmla="*/ 70 h 83"/>
                <a:gd name="T2" fmla="*/ 0 w 111"/>
                <a:gd name="T3" fmla="*/ 70 h 83"/>
                <a:gd name="T4" fmla="*/ 9 w 111"/>
                <a:gd name="T5" fmla="*/ 79 h 83"/>
                <a:gd name="T6" fmla="*/ 38 w 111"/>
                <a:gd name="T7" fmla="*/ 82 h 83"/>
                <a:gd name="T8" fmla="*/ 36 w 111"/>
                <a:gd name="T9" fmla="*/ 62 h 83"/>
                <a:gd name="T10" fmla="*/ 74 w 111"/>
                <a:gd name="T11" fmla="*/ 58 h 83"/>
                <a:gd name="T12" fmla="*/ 90 w 111"/>
                <a:gd name="T13" fmla="*/ 62 h 83"/>
                <a:gd name="T14" fmla="*/ 110 w 111"/>
                <a:gd name="T15" fmla="*/ 46 h 83"/>
                <a:gd name="T16" fmla="*/ 82 w 111"/>
                <a:gd name="T17" fmla="*/ 14 h 83"/>
                <a:gd name="T18" fmla="*/ 79 w 111"/>
                <a:gd name="T19" fmla="*/ 0 h 83"/>
                <a:gd name="T20" fmla="*/ 19 w 111"/>
                <a:gd name="T21" fmla="*/ 26 h 83"/>
                <a:gd name="T22" fmla="*/ 0 w 111"/>
                <a:gd name="T23" fmla="*/ 70 h 83"/>
                <a:gd name="T24" fmla="*/ 0 w 111"/>
                <a:gd name="T25" fmla="*/ 7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1"/>
                <a:gd name="T40" fmla="*/ 0 h 83"/>
                <a:gd name="T41" fmla="*/ 111 w 111"/>
                <a:gd name="T42" fmla="*/ 83 h 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1" h="83">
                  <a:moveTo>
                    <a:pt x="0" y="70"/>
                  </a:moveTo>
                  <a:lnTo>
                    <a:pt x="0" y="70"/>
                  </a:lnTo>
                  <a:lnTo>
                    <a:pt x="9" y="79"/>
                  </a:lnTo>
                  <a:lnTo>
                    <a:pt x="38" y="82"/>
                  </a:lnTo>
                  <a:lnTo>
                    <a:pt x="36" y="62"/>
                  </a:lnTo>
                  <a:lnTo>
                    <a:pt x="74" y="58"/>
                  </a:lnTo>
                  <a:lnTo>
                    <a:pt x="90" y="62"/>
                  </a:lnTo>
                  <a:lnTo>
                    <a:pt x="110" y="46"/>
                  </a:lnTo>
                  <a:lnTo>
                    <a:pt x="82" y="14"/>
                  </a:lnTo>
                  <a:lnTo>
                    <a:pt x="79" y="0"/>
                  </a:lnTo>
                  <a:lnTo>
                    <a:pt x="19" y="26"/>
                  </a:lnTo>
                  <a:lnTo>
                    <a:pt x="0" y="70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4" name="Freeform 208"/>
            <p:cNvSpPr>
              <a:spLocks/>
            </p:cNvSpPr>
            <p:nvPr/>
          </p:nvSpPr>
          <p:spPr bwMode="auto">
            <a:xfrm>
              <a:off x="4861124" y="4145558"/>
              <a:ext cx="258762" cy="223838"/>
            </a:xfrm>
            <a:custGeom>
              <a:avLst/>
              <a:gdLst>
                <a:gd name="T0" fmla="*/ 0 w 174"/>
                <a:gd name="T1" fmla="*/ 2147483647 h 148"/>
                <a:gd name="T2" fmla="*/ 0 w 174"/>
                <a:gd name="T3" fmla="*/ 2147483647 h 148"/>
                <a:gd name="T4" fmla="*/ 0 w 174"/>
                <a:gd name="T5" fmla="*/ 2147483647 h 148"/>
                <a:gd name="T6" fmla="*/ 2147483647 w 174"/>
                <a:gd name="T7" fmla="*/ 2147483647 h 148"/>
                <a:gd name="T8" fmla="*/ 2147483647 w 174"/>
                <a:gd name="T9" fmla="*/ 2147483647 h 148"/>
                <a:gd name="T10" fmla="*/ 2147483647 w 174"/>
                <a:gd name="T11" fmla="*/ 2147483647 h 148"/>
                <a:gd name="T12" fmla="*/ 2147483647 w 174"/>
                <a:gd name="T13" fmla="*/ 2147483647 h 148"/>
                <a:gd name="T14" fmla="*/ 2147483647 w 174"/>
                <a:gd name="T15" fmla="*/ 2147483647 h 148"/>
                <a:gd name="T16" fmla="*/ 2147483647 w 174"/>
                <a:gd name="T17" fmla="*/ 2147483647 h 148"/>
                <a:gd name="T18" fmla="*/ 2147483647 w 174"/>
                <a:gd name="T19" fmla="*/ 2147483647 h 148"/>
                <a:gd name="T20" fmla="*/ 2147483647 w 174"/>
                <a:gd name="T21" fmla="*/ 2147483647 h 148"/>
                <a:gd name="T22" fmla="*/ 2147483647 w 174"/>
                <a:gd name="T23" fmla="*/ 2147483647 h 148"/>
                <a:gd name="T24" fmla="*/ 2147483647 w 174"/>
                <a:gd name="T25" fmla="*/ 2147483647 h 148"/>
                <a:gd name="T26" fmla="*/ 2147483647 w 174"/>
                <a:gd name="T27" fmla="*/ 2147483647 h 148"/>
                <a:gd name="T28" fmla="*/ 2147483647 w 174"/>
                <a:gd name="T29" fmla="*/ 2147483647 h 148"/>
                <a:gd name="T30" fmla="*/ 2147483647 w 174"/>
                <a:gd name="T31" fmla="*/ 0 h 148"/>
                <a:gd name="T32" fmla="*/ 2147483647 w 174"/>
                <a:gd name="T33" fmla="*/ 2147483647 h 148"/>
                <a:gd name="T34" fmla="*/ 2147483647 w 174"/>
                <a:gd name="T35" fmla="*/ 2147483647 h 148"/>
                <a:gd name="T36" fmla="*/ 2147483647 w 174"/>
                <a:gd name="T37" fmla="*/ 2147483647 h 148"/>
                <a:gd name="T38" fmla="*/ 2147483647 w 174"/>
                <a:gd name="T39" fmla="*/ 2147483647 h 148"/>
                <a:gd name="T40" fmla="*/ 2147483647 w 174"/>
                <a:gd name="T41" fmla="*/ 2147483647 h 148"/>
                <a:gd name="T42" fmla="*/ 2147483647 w 174"/>
                <a:gd name="T43" fmla="*/ 2147483647 h 148"/>
                <a:gd name="T44" fmla="*/ 0 w 174"/>
                <a:gd name="T45" fmla="*/ 2147483647 h 148"/>
                <a:gd name="T46" fmla="*/ 0 w 174"/>
                <a:gd name="T47" fmla="*/ 2147483647 h 1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4"/>
                <a:gd name="T73" fmla="*/ 0 h 148"/>
                <a:gd name="T74" fmla="*/ 174 w 174"/>
                <a:gd name="T75" fmla="*/ 148 h 1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4" h="148">
                  <a:moveTo>
                    <a:pt x="0" y="72"/>
                  </a:moveTo>
                  <a:lnTo>
                    <a:pt x="0" y="72"/>
                  </a:lnTo>
                  <a:lnTo>
                    <a:pt x="0" y="128"/>
                  </a:lnTo>
                  <a:lnTo>
                    <a:pt x="18" y="143"/>
                  </a:lnTo>
                  <a:lnTo>
                    <a:pt x="47" y="146"/>
                  </a:lnTo>
                  <a:lnTo>
                    <a:pt x="72" y="147"/>
                  </a:lnTo>
                  <a:lnTo>
                    <a:pt x="98" y="127"/>
                  </a:lnTo>
                  <a:lnTo>
                    <a:pt x="99" y="118"/>
                  </a:lnTo>
                  <a:lnTo>
                    <a:pt x="122" y="114"/>
                  </a:lnTo>
                  <a:lnTo>
                    <a:pt x="118" y="106"/>
                  </a:lnTo>
                  <a:lnTo>
                    <a:pt x="165" y="90"/>
                  </a:lnTo>
                  <a:lnTo>
                    <a:pt x="158" y="83"/>
                  </a:lnTo>
                  <a:lnTo>
                    <a:pt x="173" y="39"/>
                  </a:lnTo>
                  <a:lnTo>
                    <a:pt x="162" y="19"/>
                  </a:lnTo>
                  <a:lnTo>
                    <a:pt x="135" y="6"/>
                  </a:lnTo>
                  <a:lnTo>
                    <a:pt x="127" y="0"/>
                  </a:lnTo>
                  <a:lnTo>
                    <a:pt x="100" y="14"/>
                  </a:lnTo>
                  <a:lnTo>
                    <a:pt x="97" y="53"/>
                  </a:lnTo>
                  <a:lnTo>
                    <a:pt x="115" y="60"/>
                  </a:lnTo>
                  <a:lnTo>
                    <a:pt x="115" y="77"/>
                  </a:lnTo>
                  <a:lnTo>
                    <a:pt x="31" y="42"/>
                  </a:lnTo>
                  <a:lnTo>
                    <a:pt x="33" y="72"/>
                  </a:lnTo>
                  <a:lnTo>
                    <a:pt x="0" y="72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 209"/>
            <p:cNvSpPr>
              <a:spLocks/>
            </p:cNvSpPr>
            <p:nvPr/>
          </p:nvSpPr>
          <p:spPr bwMode="auto">
            <a:xfrm>
              <a:off x="4738886" y="4470996"/>
              <a:ext cx="360363" cy="300037"/>
            </a:xfrm>
            <a:custGeom>
              <a:avLst/>
              <a:gdLst>
                <a:gd name="T0" fmla="*/ 0 w 241"/>
                <a:gd name="T1" fmla="*/ 2147483647 h 198"/>
                <a:gd name="T2" fmla="*/ 0 w 241"/>
                <a:gd name="T3" fmla="*/ 2147483647 h 198"/>
                <a:gd name="T4" fmla="*/ 2147483647 w 241"/>
                <a:gd name="T5" fmla="*/ 2147483647 h 198"/>
                <a:gd name="T6" fmla="*/ 2147483647 w 241"/>
                <a:gd name="T7" fmla="*/ 2147483647 h 198"/>
                <a:gd name="T8" fmla="*/ 2147483647 w 241"/>
                <a:gd name="T9" fmla="*/ 2147483647 h 198"/>
                <a:gd name="T10" fmla="*/ 2147483647 w 241"/>
                <a:gd name="T11" fmla="*/ 2147483647 h 198"/>
                <a:gd name="T12" fmla="*/ 2147483647 w 241"/>
                <a:gd name="T13" fmla="*/ 2147483647 h 198"/>
                <a:gd name="T14" fmla="*/ 2147483647 w 241"/>
                <a:gd name="T15" fmla="*/ 2147483647 h 198"/>
                <a:gd name="T16" fmla="*/ 2147483647 w 241"/>
                <a:gd name="T17" fmla="*/ 2147483647 h 198"/>
                <a:gd name="T18" fmla="*/ 2147483647 w 241"/>
                <a:gd name="T19" fmla="*/ 2147483647 h 198"/>
                <a:gd name="T20" fmla="*/ 2147483647 w 241"/>
                <a:gd name="T21" fmla="*/ 2147483647 h 198"/>
                <a:gd name="T22" fmla="*/ 2147483647 w 241"/>
                <a:gd name="T23" fmla="*/ 2147483647 h 198"/>
                <a:gd name="T24" fmla="*/ 2147483647 w 241"/>
                <a:gd name="T25" fmla="*/ 0 h 198"/>
                <a:gd name="T26" fmla="*/ 2147483647 w 241"/>
                <a:gd name="T27" fmla="*/ 2147483647 h 198"/>
                <a:gd name="T28" fmla="*/ 2147483647 w 241"/>
                <a:gd name="T29" fmla="*/ 2147483647 h 198"/>
                <a:gd name="T30" fmla="*/ 2147483647 w 241"/>
                <a:gd name="T31" fmla="*/ 2147483647 h 198"/>
                <a:gd name="T32" fmla="*/ 2147483647 w 241"/>
                <a:gd name="T33" fmla="*/ 2147483647 h 198"/>
                <a:gd name="T34" fmla="*/ 2147483647 w 241"/>
                <a:gd name="T35" fmla="*/ 2147483647 h 198"/>
                <a:gd name="T36" fmla="*/ 2147483647 w 241"/>
                <a:gd name="T37" fmla="*/ 2147483647 h 198"/>
                <a:gd name="T38" fmla="*/ 2147483647 w 241"/>
                <a:gd name="T39" fmla="*/ 2147483647 h 198"/>
                <a:gd name="T40" fmla="*/ 2147483647 w 241"/>
                <a:gd name="T41" fmla="*/ 2147483647 h 198"/>
                <a:gd name="T42" fmla="*/ 2147483647 w 241"/>
                <a:gd name="T43" fmla="*/ 2147483647 h 198"/>
                <a:gd name="T44" fmla="*/ 2147483647 w 241"/>
                <a:gd name="T45" fmla="*/ 2147483647 h 198"/>
                <a:gd name="T46" fmla="*/ 2147483647 w 241"/>
                <a:gd name="T47" fmla="*/ 2147483647 h 198"/>
                <a:gd name="T48" fmla="*/ 2147483647 w 241"/>
                <a:gd name="T49" fmla="*/ 2147483647 h 198"/>
                <a:gd name="T50" fmla="*/ 2147483647 w 241"/>
                <a:gd name="T51" fmla="*/ 2147483647 h 198"/>
                <a:gd name="T52" fmla="*/ 0 w 241"/>
                <a:gd name="T53" fmla="*/ 2147483647 h 198"/>
                <a:gd name="T54" fmla="*/ 0 w 241"/>
                <a:gd name="T55" fmla="*/ 2147483647 h 1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1"/>
                <a:gd name="T85" fmla="*/ 0 h 198"/>
                <a:gd name="T86" fmla="*/ 241 w 241"/>
                <a:gd name="T87" fmla="*/ 198 h 1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1" h="198">
                  <a:moveTo>
                    <a:pt x="0" y="104"/>
                  </a:moveTo>
                  <a:lnTo>
                    <a:pt x="0" y="104"/>
                  </a:lnTo>
                  <a:lnTo>
                    <a:pt x="9" y="97"/>
                  </a:lnTo>
                  <a:lnTo>
                    <a:pt x="18" y="110"/>
                  </a:lnTo>
                  <a:lnTo>
                    <a:pt x="38" y="110"/>
                  </a:lnTo>
                  <a:lnTo>
                    <a:pt x="50" y="100"/>
                  </a:lnTo>
                  <a:lnTo>
                    <a:pt x="50" y="39"/>
                  </a:lnTo>
                  <a:lnTo>
                    <a:pt x="63" y="55"/>
                  </a:lnTo>
                  <a:lnTo>
                    <a:pt x="62" y="72"/>
                  </a:lnTo>
                  <a:lnTo>
                    <a:pt x="83" y="71"/>
                  </a:lnTo>
                  <a:lnTo>
                    <a:pt x="101" y="52"/>
                  </a:lnTo>
                  <a:lnTo>
                    <a:pt x="133" y="52"/>
                  </a:lnTo>
                  <a:lnTo>
                    <a:pt x="188" y="0"/>
                  </a:lnTo>
                  <a:lnTo>
                    <a:pt x="222" y="8"/>
                  </a:lnTo>
                  <a:lnTo>
                    <a:pt x="228" y="56"/>
                  </a:lnTo>
                  <a:lnTo>
                    <a:pt x="212" y="70"/>
                  </a:lnTo>
                  <a:lnTo>
                    <a:pt x="221" y="80"/>
                  </a:lnTo>
                  <a:lnTo>
                    <a:pt x="230" y="72"/>
                  </a:lnTo>
                  <a:lnTo>
                    <a:pt x="240" y="72"/>
                  </a:lnTo>
                  <a:lnTo>
                    <a:pt x="234" y="100"/>
                  </a:lnTo>
                  <a:lnTo>
                    <a:pt x="200" y="145"/>
                  </a:lnTo>
                  <a:lnTo>
                    <a:pt x="155" y="184"/>
                  </a:lnTo>
                  <a:lnTo>
                    <a:pt x="122" y="196"/>
                  </a:lnTo>
                  <a:lnTo>
                    <a:pt x="29" y="197"/>
                  </a:lnTo>
                  <a:lnTo>
                    <a:pt x="20" y="175"/>
                  </a:lnTo>
                  <a:lnTo>
                    <a:pt x="24" y="158"/>
                  </a:lnTo>
                  <a:lnTo>
                    <a:pt x="0" y="104"/>
                  </a:lnTo>
                </a:path>
              </a:pathLst>
            </a:custGeom>
            <a:solidFill>
              <a:schemeClr val="accent5"/>
            </a:solidFill>
            <a:ln w="635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210"/>
            <p:cNvSpPr>
              <a:spLocks/>
            </p:cNvSpPr>
            <p:nvPr/>
          </p:nvSpPr>
          <p:spPr bwMode="auto">
            <a:xfrm>
              <a:off x="4970661" y="4631333"/>
              <a:ext cx="50800" cy="55563"/>
            </a:xfrm>
            <a:custGeom>
              <a:avLst/>
              <a:gdLst>
                <a:gd name="T0" fmla="*/ 0 w 34"/>
                <a:gd name="T1" fmla="*/ 17 h 37"/>
                <a:gd name="T2" fmla="*/ 0 w 34"/>
                <a:gd name="T3" fmla="*/ 17 h 37"/>
                <a:gd name="T4" fmla="*/ 13 w 34"/>
                <a:gd name="T5" fmla="*/ 36 h 37"/>
                <a:gd name="T6" fmla="*/ 33 w 34"/>
                <a:gd name="T7" fmla="*/ 17 h 37"/>
                <a:gd name="T8" fmla="*/ 24 w 34"/>
                <a:gd name="T9" fmla="*/ 0 h 37"/>
                <a:gd name="T10" fmla="*/ 0 w 34"/>
                <a:gd name="T11" fmla="*/ 17 h 37"/>
                <a:gd name="T12" fmla="*/ 0 w 34"/>
                <a:gd name="T13" fmla="*/ 1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7"/>
                <a:gd name="T23" fmla="*/ 34 w 34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7">
                  <a:moveTo>
                    <a:pt x="0" y="17"/>
                  </a:moveTo>
                  <a:lnTo>
                    <a:pt x="0" y="17"/>
                  </a:lnTo>
                  <a:lnTo>
                    <a:pt x="13" y="36"/>
                  </a:lnTo>
                  <a:lnTo>
                    <a:pt x="33" y="17"/>
                  </a:lnTo>
                  <a:lnTo>
                    <a:pt x="24" y="0"/>
                  </a:lnTo>
                  <a:lnTo>
                    <a:pt x="0" y="17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7" name="Freeform 211"/>
            <p:cNvSpPr>
              <a:spLocks/>
            </p:cNvSpPr>
            <p:nvPr/>
          </p:nvSpPr>
          <p:spPr bwMode="auto">
            <a:xfrm>
              <a:off x="4889699" y="2553296"/>
              <a:ext cx="176212" cy="142875"/>
            </a:xfrm>
            <a:custGeom>
              <a:avLst/>
              <a:gdLst>
                <a:gd name="T0" fmla="*/ 2147483647 w 118"/>
                <a:gd name="T1" fmla="*/ 0 h 94"/>
                <a:gd name="T2" fmla="*/ 2147483647 w 118"/>
                <a:gd name="T3" fmla="*/ 2147483647 h 94"/>
                <a:gd name="T4" fmla="*/ 2147483647 w 118"/>
                <a:gd name="T5" fmla="*/ 2147483647 h 94"/>
                <a:gd name="T6" fmla="*/ 2147483647 w 118"/>
                <a:gd name="T7" fmla="*/ 2147483647 h 94"/>
                <a:gd name="T8" fmla="*/ 2147483647 w 118"/>
                <a:gd name="T9" fmla="*/ 2147483647 h 94"/>
                <a:gd name="T10" fmla="*/ 2147483647 w 118"/>
                <a:gd name="T11" fmla="*/ 2147483647 h 94"/>
                <a:gd name="T12" fmla="*/ 2147483647 w 118"/>
                <a:gd name="T13" fmla="*/ 2147483647 h 94"/>
                <a:gd name="T14" fmla="*/ 2147483647 w 118"/>
                <a:gd name="T15" fmla="*/ 2147483647 h 94"/>
                <a:gd name="T16" fmla="*/ 2147483647 w 118"/>
                <a:gd name="T17" fmla="*/ 2147483647 h 94"/>
                <a:gd name="T18" fmla="*/ 2147483647 w 118"/>
                <a:gd name="T19" fmla="*/ 2147483647 h 94"/>
                <a:gd name="T20" fmla="*/ 2147483647 w 118"/>
                <a:gd name="T21" fmla="*/ 2147483647 h 94"/>
                <a:gd name="T22" fmla="*/ 2147483647 w 118"/>
                <a:gd name="T23" fmla="*/ 2147483647 h 94"/>
                <a:gd name="T24" fmla="*/ 2147483647 w 118"/>
                <a:gd name="T25" fmla="*/ 2147483647 h 94"/>
                <a:gd name="T26" fmla="*/ 2147483647 w 118"/>
                <a:gd name="T27" fmla="*/ 2147483647 h 94"/>
                <a:gd name="T28" fmla="*/ 2147483647 w 118"/>
                <a:gd name="T29" fmla="*/ 2147483647 h 94"/>
                <a:gd name="T30" fmla="*/ 2147483647 w 118"/>
                <a:gd name="T31" fmla="*/ 2147483647 h 94"/>
                <a:gd name="T32" fmla="*/ 2147483647 w 118"/>
                <a:gd name="T33" fmla="*/ 2147483647 h 94"/>
                <a:gd name="T34" fmla="*/ 2147483647 w 118"/>
                <a:gd name="T35" fmla="*/ 2147483647 h 94"/>
                <a:gd name="T36" fmla="*/ 2147483647 w 118"/>
                <a:gd name="T37" fmla="*/ 2147483647 h 94"/>
                <a:gd name="T38" fmla="*/ 2147483647 w 118"/>
                <a:gd name="T39" fmla="*/ 2147483647 h 94"/>
                <a:gd name="T40" fmla="*/ 2147483647 w 118"/>
                <a:gd name="T41" fmla="*/ 2147483647 h 94"/>
                <a:gd name="T42" fmla="*/ 2147483647 w 118"/>
                <a:gd name="T43" fmla="*/ 2147483647 h 94"/>
                <a:gd name="T44" fmla="*/ 2147483647 w 118"/>
                <a:gd name="T45" fmla="*/ 2147483647 h 94"/>
                <a:gd name="T46" fmla="*/ 2147483647 w 118"/>
                <a:gd name="T47" fmla="*/ 2147483647 h 94"/>
                <a:gd name="T48" fmla="*/ 2147483647 w 118"/>
                <a:gd name="T49" fmla="*/ 2147483647 h 94"/>
                <a:gd name="T50" fmla="*/ 2147483647 w 118"/>
                <a:gd name="T51" fmla="*/ 2147483647 h 94"/>
                <a:gd name="T52" fmla="*/ 2147483647 w 118"/>
                <a:gd name="T53" fmla="*/ 2147483647 h 94"/>
                <a:gd name="T54" fmla="*/ 2147483647 w 118"/>
                <a:gd name="T55" fmla="*/ 2147483647 h 94"/>
                <a:gd name="T56" fmla="*/ 2147483647 w 118"/>
                <a:gd name="T57" fmla="*/ 2147483647 h 94"/>
                <a:gd name="T58" fmla="*/ 2147483647 w 118"/>
                <a:gd name="T59" fmla="*/ 2147483647 h 94"/>
                <a:gd name="T60" fmla="*/ 0 w 118"/>
                <a:gd name="T61" fmla="*/ 2147483647 h 94"/>
                <a:gd name="T62" fmla="*/ 2147483647 w 118"/>
                <a:gd name="T63" fmla="*/ 2147483647 h 94"/>
                <a:gd name="T64" fmla="*/ 2147483647 w 118"/>
                <a:gd name="T65" fmla="*/ 2147483647 h 94"/>
                <a:gd name="T66" fmla="*/ 2147483647 w 118"/>
                <a:gd name="T67" fmla="*/ 2147483647 h 94"/>
                <a:gd name="T68" fmla="*/ 2147483647 w 118"/>
                <a:gd name="T69" fmla="*/ 2147483647 h 94"/>
                <a:gd name="T70" fmla="*/ 2147483647 w 118"/>
                <a:gd name="T71" fmla="*/ 2147483647 h 94"/>
                <a:gd name="T72" fmla="*/ 2147483647 w 118"/>
                <a:gd name="T73" fmla="*/ 2147483647 h 94"/>
                <a:gd name="T74" fmla="*/ 2147483647 w 118"/>
                <a:gd name="T75" fmla="*/ 2147483647 h 94"/>
                <a:gd name="T76" fmla="*/ 2147483647 w 118"/>
                <a:gd name="T77" fmla="*/ 2147483647 h 94"/>
                <a:gd name="T78" fmla="*/ 2147483647 w 118"/>
                <a:gd name="T79" fmla="*/ 0 h 94"/>
                <a:gd name="T80" fmla="*/ 2147483647 w 118"/>
                <a:gd name="T81" fmla="*/ 0 h 94"/>
                <a:gd name="T82" fmla="*/ 2147483647 w 118"/>
                <a:gd name="T83" fmla="*/ 0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8"/>
                <a:gd name="T127" fmla="*/ 0 h 94"/>
                <a:gd name="T128" fmla="*/ 118 w 118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8" h="94">
                  <a:moveTo>
                    <a:pt x="38" y="0"/>
                  </a:moveTo>
                  <a:lnTo>
                    <a:pt x="48" y="2"/>
                  </a:lnTo>
                  <a:lnTo>
                    <a:pt x="57" y="9"/>
                  </a:lnTo>
                  <a:lnTo>
                    <a:pt x="73" y="9"/>
                  </a:lnTo>
                  <a:lnTo>
                    <a:pt x="90" y="11"/>
                  </a:lnTo>
                  <a:lnTo>
                    <a:pt x="98" y="22"/>
                  </a:lnTo>
                  <a:lnTo>
                    <a:pt x="104" y="38"/>
                  </a:lnTo>
                  <a:lnTo>
                    <a:pt x="106" y="43"/>
                  </a:lnTo>
                  <a:lnTo>
                    <a:pt x="113" y="48"/>
                  </a:lnTo>
                  <a:lnTo>
                    <a:pt x="117" y="53"/>
                  </a:lnTo>
                  <a:lnTo>
                    <a:pt x="117" y="58"/>
                  </a:lnTo>
                  <a:lnTo>
                    <a:pt x="110" y="58"/>
                  </a:lnTo>
                  <a:lnTo>
                    <a:pt x="100" y="58"/>
                  </a:lnTo>
                  <a:lnTo>
                    <a:pt x="104" y="64"/>
                  </a:lnTo>
                  <a:lnTo>
                    <a:pt x="107" y="68"/>
                  </a:lnTo>
                  <a:lnTo>
                    <a:pt x="110" y="76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95" y="80"/>
                  </a:lnTo>
                  <a:lnTo>
                    <a:pt x="90" y="83"/>
                  </a:lnTo>
                  <a:lnTo>
                    <a:pt x="90" y="91"/>
                  </a:lnTo>
                  <a:lnTo>
                    <a:pt x="83" y="93"/>
                  </a:lnTo>
                  <a:lnTo>
                    <a:pt x="77" y="89"/>
                  </a:lnTo>
                  <a:lnTo>
                    <a:pt x="68" y="87"/>
                  </a:lnTo>
                  <a:lnTo>
                    <a:pt x="60" y="83"/>
                  </a:lnTo>
                  <a:lnTo>
                    <a:pt x="52" y="85"/>
                  </a:lnTo>
                  <a:lnTo>
                    <a:pt x="28" y="76"/>
                  </a:lnTo>
                  <a:lnTo>
                    <a:pt x="18" y="78"/>
                  </a:lnTo>
                  <a:lnTo>
                    <a:pt x="10" y="76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10" y="58"/>
                  </a:lnTo>
                  <a:lnTo>
                    <a:pt x="3" y="38"/>
                  </a:lnTo>
                  <a:lnTo>
                    <a:pt x="10" y="40"/>
                  </a:lnTo>
                  <a:lnTo>
                    <a:pt x="11" y="36"/>
                  </a:lnTo>
                  <a:lnTo>
                    <a:pt x="13" y="28"/>
                  </a:lnTo>
                  <a:lnTo>
                    <a:pt x="17" y="24"/>
                  </a:lnTo>
                  <a:lnTo>
                    <a:pt x="18" y="16"/>
                  </a:lnTo>
                  <a:lnTo>
                    <a:pt x="26" y="8"/>
                  </a:lnTo>
                  <a:lnTo>
                    <a:pt x="32" y="0"/>
                  </a:lnTo>
                  <a:lnTo>
                    <a:pt x="38" y="0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8" name="Freeform 212"/>
            <p:cNvSpPr>
              <a:spLocks/>
            </p:cNvSpPr>
            <p:nvPr/>
          </p:nvSpPr>
          <p:spPr bwMode="auto">
            <a:xfrm>
              <a:off x="4864299" y="2653308"/>
              <a:ext cx="387350" cy="231775"/>
            </a:xfrm>
            <a:custGeom>
              <a:avLst/>
              <a:gdLst>
                <a:gd name="T0" fmla="*/ 2147483647 w 260"/>
                <a:gd name="T1" fmla="*/ 2147483647 h 153"/>
                <a:gd name="T2" fmla="*/ 2147483647 w 260"/>
                <a:gd name="T3" fmla="*/ 0 h 153"/>
                <a:gd name="T4" fmla="*/ 2147483647 w 260"/>
                <a:gd name="T5" fmla="*/ 2147483647 h 153"/>
                <a:gd name="T6" fmla="*/ 2147483647 w 260"/>
                <a:gd name="T7" fmla="*/ 2147483647 h 153"/>
                <a:gd name="T8" fmla="*/ 2147483647 w 260"/>
                <a:gd name="T9" fmla="*/ 2147483647 h 153"/>
                <a:gd name="T10" fmla="*/ 2147483647 w 260"/>
                <a:gd name="T11" fmla="*/ 2147483647 h 153"/>
                <a:gd name="T12" fmla="*/ 2147483647 w 260"/>
                <a:gd name="T13" fmla="*/ 2147483647 h 153"/>
                <a:gd name="T14" fmla="*/ 2147483647 w 260"/>
                <a:gd name="T15" fmla="*/ 2147483647 h 153"/>
                <a:gd name="T16" fmla="*/ 2147483647 w 260"/>
                <a:gd name="T17" fmla="*/ 2147483647 h 153"/>
                <a:gd name="T18" fmla="*/ 2147483647 w 260"/>
                <a:gd name="T19" fmla="*/ 2147483647 h 153"/>
                <a:gd name="T20" fmla="*/ 2147483647 w 260"/>
                <a:gd name="T21" fmla="*/ 2147483647 h 153"/>
                <a:gd name="T22" fmla="*/ 2147483647 w 260"/>
                <a:gd name="T23" fmla="*/ 2147483647 h 153"/>
                <a:gd name="T24" fmla="*/ 2147483647 w 260"/>
                <a:gd name="T25" fmla="*/ 2147483647 h 153"/>
                <a:gd name="T26" fmla="*/ 2147483647 w 260"/>
                <a:gd name="T27" fmla="*/ 2147483647 h 153"/>
                <a:gd name="T28" fmla="*/ 2147483647 w 260"/>
                <a:gd name="T29" fmla="*/ 2147483647 h 153"/>
                <a:gd name="T30" fmla="*/ 2147483647 w 260"/>
                <a:gd name="T31" fmla="*/ 2147483647 h 153"/>
                <a:gd name="T32" fmla="*/ 2147483647 w 260"/>
                <a:gd name="T33" fmla="*/ 2147483647 h 153"/>
                <a:gd name="T34" fmla="*/ 2147483647 w 260"/>
                <a:gd name="T35" fmla="*/ 2147483647 h 153"/>
                <a:gd name="T36" fmla="*/ 2147483647 w 260"/>
                <a:gd name="T37" fmla="*/ 2147483647 h 153"/>
                <a:gd name="T38" fmla="*/ 2147483647 w 260"/>
                <a:gd name="T39" fmla="*/ 2147483647 h 153"/>
                <a:gd name="T40" fmla="*/ 2147483647 w 260"/>
                <a:gd name="T41" fmla="*/ 2147483647 h 153"/>
                <a:gd name="T42" fmla="*/ 2147483647 w 260"/>
                <a:gd name="T43" fmla="*/ 2147483647 h 153"/>
                <a:gd name="T44" fmla="*/ 2147483647 w 260"/>
                <a:gd name="T45" fmla="*/ 2147483647 h 153"/>
                <a:gd name="T46" fmla="*/ 2147483647 w 260"/>
                <a:gd name="T47" fmla="*/ 2147483647 h 153"/>
                <a:gd name="T48" fmla="*/ 2147483647 w 260"/>
                <a:gd name="T49" fmla="*/ 2147483647 h 153"/>
                <a:gd name="T50" fmla="*/ 2147483647 w 260"/>
                <a:gd name="T51" fmla="*/ 2147483647 h 153"/>
                <a:gd name="T52" fmla="*/ 2147483647 w 260"/>
                <a:gd name="T53" fmla="*/ 2147483647 h 153"/>
                <a:gd name="T54" fmla="*/ 2147483647 w 260"/>
                <a:gd name="T55" fmla="*/ 2147483647 h 153"/>
                <a:gd name="T56" fmla="*/ 2147483647 w 260"/>
                <a:gd name="T57" fmla="*/ 2147483647 h 153"/>
                <a:gd name="T58" fmla="*/ 2147483647 w 260"/>
                <a:gd name="T59" fmla="*/ 2147483647 h 153"/>
                <a:gd name="T60" fmla="*/ 2147483647 w 260"/>
                <a:gd name="T61" fmla="*/ 2147483647 h 153"/>
                <a:gd name="T62" fmla="*/ 2147483647 w 260"/>
                <a:gd name="T63" fmla="*/ 2147483647 h 153"/>
                <a:gd name="T64" fmla="*/ 2147483647 w 260"/>
                <a:gd name="T65" fmla="*/ 2147483647 h 153"/>
                <a:gd name="T66" fmla="*/ 2147483647 w 260"/>
                <a:gd name="T67" fmla="*/ 2147483647 h 153"/>
                <a:gd name="T68" fmla="*/ 2147483647 w 260"/>
                <a:gd name="T69" fmla="*/ 2147483647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153"/>
                <a:gd name="T107" fmla="*/ 260 w 260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153">
                  <a:moveTo>
                    <a:pt x="129" y="8"/>
                  </a:moveTo>
                  <a:lnTo>
                    <a:pt x="133" y="7"/>
                  </a:lnTo>
                  <a:lnTo>
                    <a:pt x="140" y="2"/>
                  </a:lnTo>
                  <a:lnTo>
                    <a:pt x="146" y="0"/>
                  </a:lnTo>
                  <a:lnTo>
                    <a:pt x="156" y="2"/>
                  </a:lnTo>
                  <a:lnTo>
                    <a:pt x="161" y="10"/>
                  </a:lnTo>
                  <a:lnTo>
                    <a:pt x="164" y="19"/>
                  </a:lnTo>
                  <a:lnTo>
                    <a:pt x="167" y="22"/>
                  </a:lnTo>
                  <a:lnTo>
                    <a:pt x="173" y="20"/>
                  </a:lnTo>
                  <a:lnTo>
                    <a:pt x="185" y="33"/>
                  </a:lnTo>
                  <a:lnTo>
                    <a:pt x="192" y="43"/>
                  </a:lnTo>
                  <a:lnTo>
                    <a:pt x="209" y="50"/>
                  </a:lnTo>
                  <a:lnTo>
                    <a:pt x="221" y="52"/>
                  </a:lnTo>
                  <a:lnTo>
                    <a:pt x="227" y="50"/>
                  </a:lnTo>
                  <a:lnTo>
                    <a:pt x="238" y="55"/>
                  </a:lnTo>
                  <a:lnTo>
                    <a:pt x="251" y="56"/>
                  </a:lnTo>
                  <a:lnTo>
                    <a:pt x="259" y="80"/>
                  </a:lnTo>
                  <a:lnTo>
                    <a:pt x="245" y="83"/>
                  </a:lnTo>
                  <a:lnTo>
                    <a:pt x="243" y="94"/>
                  </a:lnTo>
                  <a:lnTo>
                    <a:pt x="223" y="106"/>
                  </a:lnTo>
                  <a:lnTo>
                    <a:pt x="192" y="114"/>
                  </a:lnTo>
                  <a:lnTo>
                    <a:pt x="189" y="124"/>
                  </a:lnTo>
                  <a:lnTo>
                    <a:pt x="178" y="120"/>
                  </a:lnTo>
                  <a:lnTo>
                    <a:pt x="191" y="134"/>
                  </a:lnTo>
                  <a:lnTo>
                    <a:pt x="208" y="136"/>
                  </a:lnTo>
                  <a:lnTo>
                    <a:pt x="175" y="152"/>
                  </a:lnTo>
                  <a:lnTo>
                    <a:pt x="154" y="135"/>
                  </a:lnTo>
                  <a:lnTo>
                    <a:pt x="171" y="122"/>
                  </a:lnTo>
                  <a:lnTo>
                    <a:pt x="154" y="119"/>
                  </a:lnTo>
                  <a:lnTo>
                    <a:pt x="145" y="119"/>
                  </a:lnTo>
                  <a:lnTo>
                    <a:pt x="147" y="108"/>
                  </a:lnTo>
                  <a:lnTo>
                    <a:pt x="144" y="109"/>
                  </a:lnTo>
                  <a:lnTo>
                    <a:pt x="119" y="115"/>
                  </a:lnTo>
                  <a:lnTo>
                    <a:pt x="111" y="135"/>
                  </a:lnTo>
                  <a:lnTo>
                    <a:pt x="94" y="134"/>
                  </a:lnTo>
                  <a:lnTo>
                    <a:pt x="98" y="120"/>
                  </a:lnTo>
                  <a:lnTo>
                    <a:pt x="99" y="114"/>
                  </a:lnTo>
                  <a:lnTo>
                    <a:pt x="109" y="111"/>
                  </a:lnTo>
                  <a:lnTo>
                    <a:pt x="114" y="106"/>
                  </a:lnTo>
                  <a:lnTo>
                    <a:pt x="115" y="103"/>
                  </a:lnTo>
                  <a:lnTo>
                    <a:pt x="109" y="101"/>
                  </a:lnTo>
                  <a:lnTo>
                    <a:pt x="101" y="86"/>
                  </a:lnTo>
                  <a:lnTo>
                    <a:pt x="91" y="78"/>
                  </a:lnTo>
                  <a:lnTo>
                    <a:pt x="79" y="78"/>
                  </a:lnTo>
                  <a:lnTo>
                    <a:pt x="63" y="82"/>
                  </a:lnTo>
                  <a:lnTo>
                    <a:pt x="39" y="83"/>
                  </a:lnTo>
                  <a:lnTo>
                    <a:pt x="27" y="85"/>
                  </a:lnTo>
                  <a:lnTo>
                    <a:pt x="10" y="85"/>
                  </a:lnTo>
                  <a:lnTo>
                    <a:pt x="0" y="76"/>
                  </a:lnTo>
                  <a:lnTo>
                    <a:pt x="6" y="64"/>
                  </a:lnTo>
                  <a:lnTo>
                    <a:pt x="16" y="49"/>
                  </a:lnTo>
                  <a:lnTo>
                    <a:pt x="28" y="34"/>
                  </a:lnTo>
                  <a:lnTo>
                    <a:pt x="22" y="17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12"/>
                  </a:lnTo>
                  <a:lnTo>
                    <a:pt x="45" y="10"/>
                  </a:lnTo>
                  <a:lnTo>
                    <a:pt x="56" y="14"/>
                  </a:lnTo>
                  <a:lnTo>
                    <a:pt x="68" y="19"/>
                  </a:lnTo>
                  <a:lnTo>
                    <a:pt x="77" y="17"/>
                  </a:lnTo>
                  <a:lnTo>
                    <a:pt x="85" y="21"/>
                  </a:lnTo>
                  <a:lnTo>
                    <a:pt x="94" y="23"/>
                  </a:lnTo>
                  <a:lnTo>
                    <a:pt x="100" y="27"/>
                  </a:lnTo>
                  <a:lnTo>
                    <a:pt x="107" y="25"/>
                  </a:lnTo>
                  <a:lnTo>
                    <a:pt x="107" y="17"/>
                  </a:lnTo>
                  <a:lnTo>
                    <a:pt x="112" y="14"/>
                  </a:lnTo>
                  <a:lnTo>
                    <a:pt x="121" y="14"/>
                  </a:lnTo>
                  <a:lnTo>
                    <a:pt x="124" y="12"/>
                  </a:lnTo>
                  <a:lnTo>
                    <a:pt x="129" y="8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9" name="Freeform 213"/>
            <p:cNvSpPr>
              <a:spLocks/>
            </p:cNvSpPr>
            <p:nvPr/>
          </p:nvSpPr>
          <p:spPr bwMode="auto">
            <a:xfrm>
              <a:off x="4962724" y="2772371"/>
              <a:ext cx="74612" cy="85725"/>
            </a:xfrm>
            <a:custGeom>
              <a:avLst/>
              <a:gdLst>
                <a:gd name="T0" fmla="*/ 2147483647 w 50"/>
                <a:gd name="T1" fmla="*/ 2147483647 h 56"/>
                <a:gd name="T2" fmla="*/ 2147483647 w 50"/>
                <a:gd name="T3" fmla="*/ 2147483647 h 56"/>
                <a:gd name="T4" fmla="*/ 2147483647 w 50"/>
                <a:gd name="T5" fmla="*/ 2147483647 h 56"/>
                <a:gd name="T6" fmla="*/ 2147483647 w 50"/>
                <a:gd name="T7" fmla="*/ 2147483647 h 56"/>
                <a:gd name="T8" fmla="*/ 2147483647 w 50"/>
                <a:gd name="T9" fmla="*/ 2147483647 h 56"/>
                <a:gd name="T10" fmla="*/ 2147483647 w 50"/>
                <a:gd name="T11" fmla="*/ 2147483647 h 56"/>
                <a:gd name="T12" fmla="*/ 2147483647 w 50"/>
                <a:gd name="T13" fmla="*/ 2147483647 h 56"/>
                <a:gd name="T14" fmla="*/ 2147483647 w 50"/>
                <a:gd name="T15" fmla="*/ 2147483647 h 56"/>
                <a:gd name="T16" fmla="*/ 2147483647 w 50"/>
                <a:gd name="T17" fmla="*/ 2147483647 h 56"/>
                <a:gd name="T18" fmla="*/ 2147483647 w 50"/>
                <a:gd name="T19" fmla="*/ 2147483647 h 56"/>
                <a:gd name="T20" fmla="*/ 2147483647 w 50"/>
                <a:gd name="T21" fmla="*/ 2147483647 h 56"/>
                <a:gd name="T22" fmla="*/ 2147483647 w 50"/>
                <a:gd name="T23" fmla="*/ 0 h 56"/>
                <a:gd name="T24" fmla="*/ 2147483647 w 50"/>
                <a:gd name="T25" fmla="*/ 0 h 56"/>
                <a:gd name="T26" fmla="*/ 0 w 50"/>
                <a:gd name="T27" fmla="*/ 2147483647 h 56"/>
                <a:gd name="T28" fmla="*/ 2147483647 w 50"/>
                <a:gd name="T29" fmla="*/ 2147483647 h 56"/>
                <a:gd name="T30" fmla="*/ 2147483647 w 50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56"/>
                <a:gd name="T50" fmla="*/ 50 w 50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56">
                  <a:moveTo>
                    <a:pt x="11" y="15"/>
                  </a:moveTo>
                  <a:lnTo>
                    <a:pt x="18" y="23"/>
                  </a:lnTo>
                  <a:lnTo>
                    <a:pt x="20" y="29"/>
                  </a:lnTo>
                  <a:lnTo>
                    <a:pt x="23" y="55"/>
                  </a:lnTo>
                  <a:lnTo>
                    <a:pt x="28" y="55"/>
                  </a:lnTo>
                  <a:lnTo>
                    <a:pt x="32" y="42"/>
                  </a:lnTo>
                  <a:lnTo>
                    <a:pt x="33" y="35"/>
                  </a:lnTo>
                  <a:lnTo>
                    <a:pt x="47" y="31"/>
                  </a:lnTo>
                  <a:lnTo>
                    <a:pt x="49" y="25"/>
                  </a:lnTo>
                  <a:lnTo>
                    <a:pt x="44" y="24"/>
                  </a:lnTo>
                  <a:lnTo>
                    <a:pt x="36" y="9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"/>
                  </a:lnTo>
                  <a:lnTo>
                    <a:pt x="11" y="15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0" name="Freeform 214"/>
            <p:cNvSpPr>
              <a:spLocks/>
            </p:cNvSpPr>
            <p:nvPr/>
          </p:nvSpPr>
          <p:spPr bwMode="auto">
            <a:xfrm>
              <a:off x="5227836" y="2885083"/>
              <a:ext cx="161925" cy="77788"/>
            </a:xfrm>
            <a:custGeom>
              <a:avLst/>
              <a:gdLst>
                <a:gd name="T0" fmla="*/ 0 w 109"/>
                <a:gd name="T1" fmla="*/ 2147483647 h 50"/>
                <a:gd name="T2" fmla="*/ 2147483647 w 109"/>
                <a:gd name="T3" fmla="*/ 0 h 50"/>
                <a:gd name="T4" fmla="*/ 2147483647 w 109"/>
                <a:gd name="T5" fmla="*/ 2147483647 h 50"/>
                <a:gd name="T6" fmla="*/ 2147483647 w 109"/>
                <a:gd name="T7" fmla="*/ 2147483647 h 50"/>
                <a:gd name="T8" fmla="*/ 2147483647 w 109"/>
                <a:gd name="T9" fmla="*/ 2147483647 h 50"/>
                <a:gd name="T10" fmla="*/ 2147483647 w 109"/>
                <a:gd name="T11" fmla="*/ 2147483647 h 50"/>
                <a:gd name="T12" fmla="*/ 2147483647 w 109"/>
                <a:gd name="T13" fmla="*/ 2147483647 h 50"/>
                <a:gd name="T14" fmla="*/ 2147483647 w 109"/>
                <a:gd name="T15" fmla="*/ 2147483647 h 50"/>
                <a:gd name="T16" fmla="*/ 2147483647 w 109"/>
                <a:gd name="T17" fmla="*/ 2147483647 h 50"/>
                <a:gd name="T18" fmla="*/ 2147483647 w 109"/>
                <a:gd name="T19" fmla="*/ 2147483647 h 50"/>
                <a:gd name="T20" fmla="*/ 2147483647 w 109"/>
                <a:gd name="T21" fmla="*/ 2147483647 h 50"/>
                <a:gd name="T22" fmla="*/ 2147483647 w 109"/>
                <a:gd name="T23" fmla="*/ 2147483647 h 50"/>
                <a:gd name="T24" fmla="*/ 2147483647 w 109"/>
                <a:gd name="T25" fmla="*/ 2147483647 h 50"/>
                <a:gd name="T26" fmla="*/ 2147483647 w 109"/>
                <a:gd name="T27" fmla="*/ 2147483647 h 50"/>
                <a:gd name="T28" fmla="*/ 2147483647 w 109"/>
                <a:gd name="T29" fmla="*/ 2147483647 h 50"/>
                <a:gd name="T30" fmla="*/ 2147483647 w 109"/>
                <a:gd name="T31" fmla="*/ 2147483647 h 50"/>
                <a:gd name="T32" fmla="*/ 2147483647 w 109"/>
                <a:gd name="T33" fmla="*/ 2147483647 h 50"/>
                <a:gd name="T34" fmla="*/ 2147483647 w 109"/>
                <a:gd name="T35" fmla="*/ 2147483647 h 50"/>
                <a:gd name="T36" fmla="*/ 2147483647 w 109"/>
                <a:gd name="T37" fmla="*/ 2147483647 h 50"/>
                <a:gd name="T38" fmla="*/ 2147483647 w 109"/>
                <a:gd name="T39" fmla="*/ 2147483647 h 50"/>
                <a:gd name="T40" fmla="*/ 2147483647 w 109"/>
                <a:gd name="T41" fmla="*/ 2147483647 h 50"/>
                <a:gd name="T42" fmla="*/ 0 w 109"/>
                <a:gd name="T43" fmla="*/ 2147483647 h 50"/>
                <a:gd name="T44" fmla="*/ 0 w 109"/>
                <a:gd name="T45" fmla="*/ 2147483647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9"/>
                <a:gd name="T70" fmla="*/ 0 h 50"/>
                <a:gd name="T71" fmla="*/ 109 w 109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9" h="50">
                  <a:moveTo>
                    <a:pt x="0" y="2"/>
                  </a:moveTo>
                  <a:lnTo>
                    <a:pt x="26" y="0"/>
                  </a:lnTo>
                  <a:lnTo>
                    <a:pt x="50" y="10"/>
                  </a:lnTo>
                  <a:lnTo>
                    <a:pt x="62" y="21"/>
                  </a:lnTo>
                  <a:lnTo>
                    <a:pt x="74" y="21"/>
                  </a:lnTo>
                  <a:lnTo>
                    <a:pt x="82" y="16"/>
                  </a:lnTo>
                  <a:lnTo>
                    <a:pt x="90" y="14"/>
                  </a:lnTo>
                  <a:lnTo>
                    <a:pt x="96" y="26"/>
                  </a:lnTo>
                  <a:lnTo>
                    <a:pt x="107" y="28"/>
                  </a:lnTo>
                  <a:lnTo>
                    <a:pt x="105" y="33"/>
                  </a:lnTo>
                  <a:lnTo>
                    <a:pt x="108" y="42"/>
                  </a:lnTo>
                  <a:lnTo>
                    <a:pt x="107" y="48"/>
                  </a:lnTo>
                  <a:lnTo>
                    <a:pt x="96" y="38"/>
                  </a:lnTo>
                  <a:lnTo>
                    <a:pt x="90" y="35"/>
                  </a:lnTo>
                  <a:lnTo>
                    <a:pt x="83" y="35"/>
                  </a:lnTo>
                  <a:lnTo>
                    <a:pt x="80" y="47"/>
                  </a:lnTo>
                  <a:lnTo>
                    <a:pt x="72" y="43"/>
                  </a:lnTo>
                  <a:lnTo>
                    <a:pt x="58" y="49"/>
                  </a:lnTo>
                  <a:lnTo>
                    <a:pt x="42" y="48"/>
                  </a:lnTo>
                  <a:lnTo>
                    <a:pt x="42" y="28"/>
                  </a:lnTo>
                  <a:lnTo>
                    <a:pt x="15" y="11"/>
                  </a:lnTo>
                  <a:lnTo>
                    <a:pt x="0" y="2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1" name="Freeform 215"/>
            <p:cNvSpPr>
              <a:spLocks/>
            </p:cNvSpPr>
            <p:nvPr/>
          </p:nvSpPr>
          <p:spPr bwMode="auto">
            <a:xfrm>
              <a:off x="5345311" y="2927946"/>
              <a:ext cx="138113" cy="115887"/>
            </a:xfrm>
            <a:custGeom>
              <a:avLst/>
              <a:gdLst>
                <a:gd name="T0" fmla="*/ 2147483647 w 91"/>
                <a:gd name="T1" fmla="*/ 2147483647 h 76"/>
                <a:gd name="T2" fmla="*/ 2147483647 w 91"/>
                <a:gd name="T3" fmla="*/ 2147483647 h 76"/>
                <a:gd name="T4" fmla="*/ 2147483647 w 91"/>
                <a:gd name="T5" fmla="*/ 2147483647 h 76"/>
                <a:gd name="T6" fmla="*/ 2147483647 w 91"/>
                <a:gd name="T7" fmla="*/ 2147483647 h 76"/>
                <a:gd name="T8" fmla="*/ 2147483647 w 91"/>
                <a:gd name="T9" fmla="*/ 2147483647 h 76"/>
                <a:gd name="T10" fmla="*/ 2147483647 w 91"/>
                <a:gd name="T11" fmla="*/ 2147483647 h 76"/>
                <a:gd name="T12" fmla="*/ 2147483647 w 91"/>
                <a:gd name="T13" fmla="*/ 2147483647 h 76"/>
                <a:gd name="T14" fmla="*/ 2147483647 w 91"/>
                <a:gd name="T15" fmla="*/ 2147483647 h 76"/>
                <a:gd name="T16" fmla="*/ 2147483647 w 91"/>
                <a:gd name="T17" fmla="*/ 2147483647 h 76"/>
                <a:gd name="T18" fmla="*/ 2147483647 w 91"/>
                <a:gd name="T19" fmla="*/ 2147483647 h 76"/>
                <a:gd name="T20" fmla="*/ 2147483647 w 91"/>
                <a:gd name="T21" fmla="*/ 2147483647 h 76"/>
                <a:gd name="T22" fmla="*/ 2147483647 w 91"/>
                <a:gd name="T23" fmla="*/ 2147483647 h 76"/>
                <a:gd name="T24" fmla="*/ 2147483647 w 91"/>
                <a:gd name="T25" fmla="*/ 2147483647 h 76"/>
                <a:gd name="T26" fmla="*/ 2147483647 w 91"/>
                <a:gd name="T27" fmla="*/ 2147483647 h 76"/>
                <a:gd name="T28" fmla="*/ 2147483647 w 91"/>
                <a:gd name="T29" fmla="*/ 2147483647 h 76"/>
                <a:gd name="T30" fmla="*/ 2147483647 w 91"/>
                <a:gd name="T31" fmla="*/ 2147483647 h 76"/>
                <a:gd name="T32" fmla="*/ 2147483647 w 91"/>
                <a:gd name="T33" fmla="*/ 2147483647 h 76"/>
                <a:gd name="T34" fmla="*/ 2147483647 w 91"/>
                <a:gd name="T35" fmla="*/ 2147483647 h 76"/>
                <a:gd name="T36" fmla="*/ 2147483647 w 91"/>
                <a:gd name="T37" fmla="*/ 2147483647 h 76"/>
                <a:gd name="T38" fmla="*/ 2147483647 w 91"/>
                <a:gd name="T39" fmla="*/ 2147483647 h 76"/>
                <a:gd name="T40" fmla="*/ 2147483647 w 91"/>
                <a:gd name="T41" fmla="*/ 2147483647 h 76"/>
                <a:gd name="T42" fmla="*/ 2147483647 w 91"/>
                <a:gd name="T43" fmla="*/ 2147483647 h 76"/>
                <a:gd name="T44" fmla="*/ 2147483647 w 91"/>
                <a:gd name="T45" fmla="*/ 2147483647 h 76"/>
                <a:gd name="T46" fmla="*/ 2147483647 w 91"/>
                <a:gd name="T47" fmla="*/ 2147483647 h 76"/>
                <a:gd name="T48" fmla="*/ 2147483647 w 91"/>
                <a:gd name="T49" fmla="*/ 2147483647 h 76"/>
                <a:gd name="T50" fmla="*/ 2147483647 w 91"/>
                <a:gd name="T51" fmla="*/ 2147483647 h 76"/>
                <a:gd name="T52" fmla="*/ 0 w 91"/>
                <a:gd name="T53" fmla="*/ 2147483647 h 76"/>
                <a:gd name="T54" fmla="*/ 2147483647 w 91"/>
                <a:gd name="T55" fmla="*/ 2147483647 h 76"/>
                <a:gd name="T56" fmla="*/ 2147483647 w 91"/>
                <a:gd name="T57" fmla="*/ 2147483647 h 76"/>
                <a:gd name="T58" fmla="*/ 2147483647 w 91"/>
                <a:gd name="T59" fmla="*/ 2147483647 h 76"/>
                <a:gd name="T60" fmla="*/ 2147483647 w 91"/>
                <a:gd name="T61" fmla="*/ 2147483647 h 76"/>
                <a:gd name="T62" fmla="*/ 2147483647 w 91"/>
                <a:gd name="T63" fmla="*/ 2147483647 h 76"/>
                <a:gd name="T64" fmla="*/ 2147483647 w 91"/>
                <a:gd name="T65" fmla="*/ 2147483647 h 76"/>
                <a:gd name="T66" fmla="*/ 2147483647 w 91"/>
                <a:gd name="T67" fmla="*/ 2147483647 h 76"/>
                <a:gd name="T68" fmla="*/ 2147483647 w 91"/>
                <a:gd name="T69" fmla="*/ 0 h 76"/>
                <a:gd name="T70" fmla="*/ 2147483647 w 91"/>
                <a:gd name="T71" fmla="*/ 2147483647 h 76"/>
                <a:gd name="T72" fmla="*/ 2147483647 w 91"/>
                <a:gd name="T73" fmla="*/ 2147483647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76"/>
                <a:gd name="T113" fmla="*/ 91 w 91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76">
                  <a:moveTo>
                    <a:pt x="34" y="3"/>
                  </a:moveTo>
                  <a:lnTo>
                    <a:pt x="40" y="3"/>
                  </a:lnTo>
                  <a:lnTo>
                    <a:pt x="53" y="7"/>
                  </a:lnTo>
                  <a:lnTo>
                    <a:pt x="66" y="17"/>
                  </a:lnTo>
                  <a:lnTo>
                    <a:pt x="74" y="29"/>
                  </a:lnTo>
                  <a:lnTo>
                    <a:pt x="90" y="43"/>
                  </a:lnTo>
                  <a:lnTo>
                    <a:pt x="82" y="46"/>
                  </a:lnTo>
                  <a:lnTo>
                    <a:pt x="76" y="55"/>
                  </a:lnTo>
                  <a:lnTo>
                    <a:pt x="75" y="59"/>
                  </a:lnTo>
                  <a:lnTo>
                    <a:pt x="71" y="75"/>
                  </a:lnTo>
                  <a:lnTo>
                    <a:pt x="59" y="71"/>
                  </a:lnTo>
                  <a:lnTo>
                    <a:pt x="55" y="57"/>
                  </a:lnTo>
                  <a:lnTo>
                    <a:pt x="44" y="62"/>
                  </a:lnTo>
                  <a:lnTo>
                    <a:pt x="30" y="70"/>
                  </a:lnTo>
                  <a:lnTo>
                    <a:pt x="23" y="68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8" y="48"/>
                  </a:lnTo>
                  <a:lnTo>
                    <a:pt x="22" y="53"/>
                  </a:lnTo>
                  <a:lnTo>
                    <a:pt x="38" y="61"/>
                  </a:lnTo>
                  <a:lnTo>
                    <a:pt x="42" y="54"/>
                  </a:lnTo>
                  <a:lnTo>
                    <a:pt x="26" y="42"/>
                  </a:lnTo>
                  <a:lnTo>
                    <a:pt x="21" y="32"/>
                  </a:lnTo>
                  <a:lnTo>
                    <a:pt x="16" y="29"/>
                  </a:lnTo>
                  <a:lnTo>
                    <a:pt x="16" y="23"/>
                  </a:lnTo>
                  <a:lnTo>
                    <a:pt x="10" y="20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7"/>
                  </a:lnTo>
                  <a:lnTo>
                    <a:pt x="12" y="7"/>
                  </a:lnTo>
                  <a:lnTo>
                    <a:pt x="16" y="10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5" y="6"/>
                  </a:lnTo>
                  <a:lnTo>
                    <a:pt x="27" y="0"/>
                  </a:lnTo>
                  <a:lnTo>
                    <a:pt x="34" y="3"/>
                  </a:lnTo>
                </a:path>
              </a:pathLst>
            </a:custGeom>
            <a:solidFill>
              <a:schemeClr val="accent5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Freeform 216"/>
            <p:cNvSpPr>
              <a:spLocks/>
            </p:cNvSpPr>
            <p:nvPr/>
          </p:nvSpPr>
          <p:spPr bwMode="auto">
            <a:xfrm>
              <a:off x="5319911" y="2951758"/>
              <a:ext cx="90488" cy="71438"/>
            </a:xfrm>
            <a:custGeom>
              <a:avLst/>
              <a:gdLst>
                <a:gd name="T0" fmla="*/ 0 w 61"/>
                <a:gd name="T1" fmla="*/ 2147483647 h 47"/>
                <a:gd name="T2" fmla="*/ 2147483647 w 61"/>
                <a:gd name="T3" fmla="*/ 2147483647 h 47"/>
                <a:gd name="T4" fmla="*/ 2147483647 w 61"/>
                <a:gd name="T5" fmla="*/ 2147483647 h 47"/>
                <a:gd name="T6" fmla="*/ 2147483647 w 61"/>
                <a:gd name="T7" fmla="*/ 2147483647 h 47"/>
                <a:gd name="T8" fmla="*/ 2147483647 w 61"/>
                <a:gd name="T9" fmla="*/ 2147483647 h 47"/>
                <a:gd name="T10" fmla="*/ 2147483647 w 61"/>
                <a:gd name="T11" fmla="*/ 2147483647 h 47"/>
                <a:gd name="T12" fmla="*/ 2147483647 w 61"/>
                <a:gd name="T13" fmla="*/ 2147483647 h 47"/>
                <a:gd name="T14" fmla="*/ 2147483647 w 61"/>
                <a:gd name="T15" fmla="*/ 2147483647 h 47"/>
                <a:gd name="T16" fmla="*/ 2147483647 w 61"/>
                <a:gd name="T17" fmla="*/ 2147483647 h 47"/>
                <a:gd name="T18" fmla="*/ 2147483647 w 61"/>
                <a:gd name="T19" fmla="*/ 2147483647 h 47"/>
                <a:gd name="T20" fmla="*/ 2147483647 w 61"/>
                <a:gd name="T21" fmla="*/ 2147483647 h 47"/>
                <a:gd name="T22" fmla="*/ 2147483647 w 61"/>
                <a:gd name="T23" fmla="*/ 2147483647 h 47"/>
                <a:gd name="T24" fmla="*/ 2147483647 w 61"/>
                <a:gd name="T25" fmla="*/ 2147483647 h 47"/>
                <a:gd name="T26" fmla="*/ 2147483647 w 61"/>
                <a:gd name="T27" fmla="*/ 2147483647 h 47"/>
                <a:gd name="T28" fmla="*/ 2147483647 w 61"/>
                <a:gd name="T29" fmla="*/ 2147483647 h 47"/>
                <a:gd name="T30" fmla="*/ 2147483647 w 61"/>
                <a:gd name="T31" fmla="*/ 0 h 47"/>
                <a:gd name="T32" fmla="*/ 2147483647 w 61"/>
                <a:gd name="T33" fmla="*/ 2147483647 h 47"/>
                <a:gd name="T34" fmla="*/ 0 w 61"/>
                <a:gd name="T35" fmla="*/ 2147483647 h 47"/>
                <a:gd name="T36" fmla="*/ 0 w 61"/>
                <a:gd name="T37" fmla="*/ 2147483647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47"/>
                <a:gd name="T59" fmla="*/ 61 w 6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47">
                  <a:moveTo>
                    <a:pt x="0" y="6"/>
                  </a:moveTo>
                  <a:lnTo>
                    <a:pt x="6" y="14"/>
                  </a:lnTo>
                  <a:lnTo>
                    <a:pt x="15" y="25"/>
                  </a:lnTo>
                  <a:lnTo>
                    <a:pt x="29" y="40"/>
                  </a:lnTo>
                  <a:lnTo>
                    <a:pt x="38" y="32"/>
                  </a:lnTo>
                  <a:lnTo>
                    <a:pt x="38" y="39"/>
                  </a:lnTo>
                  <a:lnTo>
                    <a:pt x="44" y="40"/>
                  </a:lnTo>
                  <a:lnTo>
                    <a:pt x="55" y="46"/>
                  </a:lnTo>
                  <a:lnTo>
                    <a:pt x="60" y="39"/>
                  </a:lnTo>
                  <a:lnTo>
                    <a:pt x="44" y="27"/>
                  </a:lnTo>
                  <a:lnTo>
                    <a:pt x="40" y="18"/>
                  </a:lnTo>
                  <a:lnTo>
                    <a:pt x="34" y="14"/>
                  </a:lnTo>
                  <a:lnTo>
                    <a:pt x="34" y="8"/>
                  </a:lnTo>
                  <a:lnTo>
                    <a:pt x="28" y="5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6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3" name="Freeform 217"/>
            <p:cNvSpPr>
              <a:spLocks/>
            </p:cNvSpPr>
            <p:nvPr/>
          </p:nvSpPr>
          <p:spPr bwMode="auto">
            <a:xfrm>
              <a:off x="5369124" y="2562821"/>
              <a:ext cx="917575" cy="411162"/>
            </a:xfrm>
            <a:custGeom>
              <a:avLst/>
              <a:gdLst>
                <a:gd name="T0" fmla="*/ 2147483647 w 615"/>
                <a:gd name="T1" fmla="*/ 2147483647 h 270"/>
                <a:gd name="T2" fmla="*/ 2147483647 w 615"/>
                <a:gd name="T3" fmla="*/ 2147483647 h 270"/>
                <a:gd name="T4" fmla="*/ 2147483647 w 615"/>
                <a:gd name="T5" fmla="*/ 2147483647 h 270"/>
                <a:gd name="T6" fmla="*/ 2147483647 w 615"/>
                <a:gd name="T7" fmla="*/ 2147483647 h 270"/>
                <a:gd name="T8" fmla="*/ 2147483647 w 615"/>
                <a:gd name="T9" fmla="*/ 2147483647 h 270"/>
                <a:gd name="T10" fmla="*/ 2147483647 w 615"/>
                <a:gd name="T11" fmla="*/ 2147483647 h 270"/>
                <a:gd name="T12" fmla="*/ 2147483647 w 615"/>
                <a:gd name="T13" fmla="*/ 2147483647 h 270"/>
                <a:gd name="T14" fmla="*/ 2147483647 w 615"/>
                <a:gd name="T15" fmla="*/ 2147483647 h 270"/>
                <a:gd name="T16" fmla="*/ 2147483647 w 615"/>
                <a:gd name="T17" fmla="*/ 2147483647 h 270"/>
                <a:gd name="T18" fmla="*/ 2147483647 w 615"/>
                <a:gd name="T19" fmla="*/ 2147483647 h 270"/>
                <a:gd name="T20" fmla="*/ 2147483647 w 615"/>
                <a:gd name="T21" fmla="*/ 2147483647 h 270"/>
                <a:gd name="T22" fmla="*/ 2147483647 w 615"/>
                <a:gd name="T23" fmla="*/ 2147483647 h 270"/>
                <a:gd name="T24" fmla="*/ 2147483647 w 615"/>
                <a:gd name="T25" fmla="*/ 2147483647 h 270"/>
                <a:gd name="T26" fmla="*/ 2147483647 w 615"/>
                <a:gd name="T27" fmla="*/ 2147483647 h 270"/>
                <a:gd name="T28" fmla="*/ 2147483647 w 615"/>
                <a:gd name="T29" fmla="*/ 2147483647 h 270"/>
                <a:gd name="T30" fmla="*/ 2147483647 w 615"/>
                <a:gd name="T31" fmla="*/ 2147483647 h 270"/>
                <a:gd name="T32" fmla="*/ 2147483647 w 615"/>
                <a:gd name="T33" fmla="*/ 2147483647 h 270"/>
                <a:gd name="T34" fmla="*/ 2147483647 w 615"/>
                <a:gd name="T35" fmla="*/ 2147483647 h 270"/>
                <a:gd name="T36" fmla="*/ 2147483647 w 615"/>
                <a:gd name="T37" fmla="*/ 2147483647 h 270"/>
                <a:gd name="T38" fmla="*/ 2147483647 w 615"/>
                <a:gd name="T39" fmla="*/ 2147483647 h 270"/>
                <a:gd name="T40" fmla="*/ 2147483647 w 615"/>
                <a:gd name="T41" fmla="*/ 2147483647 h 270"/>
                <a:gd name="T42" fmla="*/ 2147483647 w 615"/>
                <a:gd name="T43" fmla="*/ 2147483647 h 270"/>
                <a:gd name="T44" fmla="*/ 0 w 615"/>
                <a:gd name="T45" fmla="*/ 2147483647 h 270"/>
                <a:gd name="T46" fmla="*/ 2147483647 w 615"/>
                <a:gd name="T47" fmla="*/ 2147483647 h 270"/>
                <a:gd name="T48" fmla="*/ 2147483647 w 615"/>
                <a:gd name="T49" fmla="*/ 2147483647 h 270"/>
                <a:gd name="T50" fmla="*/ 2147483647 w 615"/>
                <a:gd name="T51" fmla="*/ 2147483647 h 270"/>
                <a:gd name="T52" fmla="*/ 2147483647 w 615"/>
                <a:gd name="T53" fmla="*/ 2147483647 h 270"/>
                <a:gd name="T54" fmla="*/ 2147483647 w 615"/>
                <a:gd name="T55" fmla="*/ 2147483647 h 270"/>
                <a:gd name="T56" fmla="*/ 2147483647 w 615"/>
                <a:gd name="T57" fmla="*/ 2147483647 h 270"/>
                <a:gd name="T58" fmla="*/ 2147483647 w 615"/>
                <a:gd name="T59" fmla="*/ 2147483647 h 270"/>
                <a:gd name="T60" fmla="*/ 2147483647 w 615"/>
                <a:gd name="T61" fmla="*/ 2147483647 h 270"/>
                <a:gd name="T62" fmla="*/ 2147483647 w 615"/>
                <a:gd name="T63" fmla="*/ 2147483647 h 270"/>
                <a:gd name="T64" fmla="*/ 2147483647 w 615"/>
                <a:gd name="T65" fmla="*/ 2147483647 h 270"/>
                <a:gd name="T66" fmla="*/ 2147483647 w 615"/>
                <a:gd name="T67" fmla="*/ 2147483647 h 270"/>
                <a:gd name="T68" fmla="*/ 2147483647 w 615"/>
                <a:gd name="T69" fmla="*/ 2147483647 h 270"/>
                <a:gd name="T70" fmla="*/ 2147483647 w 615"/>
                <a:gd name="T71" fmla="*/ 2147483647 h 270"/>
                <a:gd name="T72" fmla="*/ 2147483647 w 615"/>
                <a:gd name="T73" fmla="*/ 2147483647 h 270"/>
                <a:gd name="T74" fmla="*/ 2147483647 w 615"/>
                <a:gd name="T75" fmla="*/ 2147483647 h 270"/>
                <a:gd name="T76" fmla="*/ 2147483647 w 615"/>
                <a:gd name="T77" fmla="*/ 2147483647 h 270"/>
                <a:gd name="T78" fmla="*/ 2147483647 w 615"/>
                <a:gd name="T79" fmla="*/ 2147483647 h 270"/>
                <a:gd name="T80" fmla="*/ 2147483647 w 615"/>
                <a:gd name="T81" fmla="*/ 2147483647 h 270"/>
                <a:gd name="T82" fmla="*/ 2147483647 w 615"/>
                <a:gd name="T83" fmla="*/ 2147483647 h 270"/>
                <a:gd name="T84" fmla="*/ 2147483647 w 615"/>
                <a:gd name="T85" fmla="*/ 2147483647 h 270"/>
                <a:gd name="T86" fmla="*/ 2147483647 w 615"/>
                <a:gd name="T87" fmla="*/ 2147483647 h 270"/>
                <a:gd name="T88" fmla="*/ 2147483647 w 615"/>
                <a:gd name="T89" fmla="*/ 2147483647 h 270"/>
                <a:gd name="T90" fmla="*/ 2147483647 w 615"/>
                <a:gd name="T91" fmla="*/ 2147483647 h 270"/>
                <a:gd name="T92" fmla="*/ 2147483647 w 615"/>
                <a:gd name="T93" fmla="*/ 2147483647 h 270"/>
                <a:gd name="T94" fmla="*/ 2147483647 w 615"/>
                <a:gd name="T95" fmla="*/ 2147483647 h 270"/>
                <a:gd name="T96" fmla="*/ 2147483647 w 615"/>
                <a:gd name="T97" fmla="*/ 2147483647 h 270"/>
                <a:gd name="T98" fmla="*/ 2147483647 w 615"/>
                <a:gd name="T99" fmla="*/ 2147483647 h 270"/>
                <a:gd name="T100" fmla="*/ 2147483647 w 615"/>
                <a:gd name="T101" fmla="*/ 2147483647 h 270"/>
                <a:gd name="T102" fmla="*/ 2147483647 w 615"/>
                <a:gd name="T103" fmla="*/ 2147483647 h 2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15"/>
                <a:gd name="T157" fmla="*/ 0 h 270"/>
                <a:gd name="T158" fmla="*/ 615 w 615"/>
                <a:gd name="T159" fmla="*/ 270 h 2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15" h="270">
                  <a:moveTo>
                    <a:pt x="600" y="138"/>
                  </a:moveTo>
                  <a:lnTo>
                    <a:pt x="614" y="132"/>
                  </a:lnTo>
                  <a:lnTo>
                    <a:pt x="584" y="111"/>
                  </a:lnTo>
                  <a:lnTo>
                    <a:pt x="565" y="120"/>
                  </a:lnTo>
                  <a:lnTo>
                    <a:pt x="536" y="112"/>
                  </a:lnTo>
                  <a:lnTo>
                    <a:pt x="523" y="105"/>
                  </a:lnTo>
                  <a:lnTo>
                    <a:pt x="511" y="105"/>
                  </a:lnTo>
                  <a:lnTo>
                    <a:pt x="504" y="92"/>
                  </a:lnTo>
                  <a:lnTo>
                    <a:pt x="499" y="83"/>
                  </a:lnTo>
                  <a:lnTo>
                    <a:pt x="489" y="83"/>
                  </a:lnTo>
                  <a:lnTo>
                    <a:pt x="479" y="83"/>
                  </a:lnTo>
                  <a:lnTo>
                    <a:pt x="471" y="87"/>
                  </a:lnTo>
                  <a:lnTo>
                    <a:pt x="457" y="72"/>
                  </a:lnTo>
                  <a:lnTo>
                    <a:pt x="450" y="74"/>
                  </a:lnTo>
                  <a:lnTo>
                    <a:pt x="443" y="77"/>
                  </a:lnTo>
                  <a:lnTo>
                    <a:pt x="436" y="80"/>
                  </a:lnTo>
                  <a:lnTo>
                    <a:pt x="422" y="69"/>
                  </a:lnTo>
                  <a:lnTo>
                    <a:pt x="391" y="45"/>
                  </a:lnTo>
                  <a:lnTo>
                    <a:pt x="369" y="30"/>
                  </a:lnTo>
                  <a:lnTo>
                    <a:pt x="353" y="16"/>
                  </a:lnTo>
                  <a:lnTo>
                    <a:pt x="328" y="32"/>
                  </a:lnTo>
                  <a:lnTo>
                    <a:pt x="323" y="20"/>
                  </a:lnTo>
                  <a:lnTo>
                    <a:pt x="289" y="19"/>
                  </a:lnTo>
                  <a:lnTo>
                    <a:pt x="284" y="19"/>
                  </a:lnTo>
                  <a:lnTo>
                    <a:pt x="268" y="0"/>
                  </a:lnTo>
                  <a:lnTo>
                    <a:pt x="251" y="2"/>
                  </a:lnTo>
                  <a:lnTo>
                    <a:pt x="240" y="10"/>
                  </a:lnTo>
                  <a:lnTo>
                    <a:pt x="218" y="15"/>
                  </a:lnTo>
                  <a:lnTo>
                    <a:pt x="210" y="10"/>
                  </a:lnTo>
                  <a:lnTo>
                    <a:pt x="199" y="22"/>
                  </a:lnTo>
                  <a:lnTo>
                    <a:pt x="189" y="20"/>
                  </a:lnTo>
                  <a:lnTo>
                    <a:pt x="157" y="24"/>
                  </a:lnTo>
                  <a:lnTo>
                    <a:pt x="152" y="22"/>
                  </a:lnTo>
                  <a:lnTo>
                    <a:pt x="148" y="25"/>
                  </a:lnTo>
                  <a:lnTo>
                    <a:pt x="160" y="40"/>
                  </a:lnTo>
                  <a:lnTo>
                    <a:pt x="152" y="54"/>
                  </a:lnTo>
                  <a:lnTo>
                    <a:pt x="153" y="64"/>
                  </a:lnTo>
                  <a:lnTo>
                    <a:pt x="153" y="68"/>
                  </a:lnTo>
                  <a:lnTo>
                    <a:pt x="169" y="68"/>
                  </a:lnTo>
                  <a:lnTo>
                    <a:pt x="175" y="77"/>
                  </a:lnTo>
                  <a:lnTo>
                    <a:pt x="175" y="87"/>
                  </a:lnTo>
                  <a:lnTo>
                    <a:pt x="169" y="88"/>
                  </a:lnTo>
                  <a:lnTo>
                    <a:pt x="163" y="83"/>
                  </a:lnTo>
                  <a:lnTo>
                    <a:pt x="156" y="87"/>
                  </a:lnTo>
                  <a:lnTo>
                    <a:pt x="152" y="90"/>
                  </a:lnTo>
                  <a:lnTo>
                    <a:pt x="139" y="83"/>
                  </a:lnTo>
                  <a:lnTo>
                    <a:pt x="135" y="75"/>
                  </a:lnTo>
                  <a:lnTo>
                    <a:pt x="124" y="79"/>
                  </a:lnTo>
                  <a:lnTo>
                    <a:pt x="124" y="82"/>
                  </a:lnTo>
                  <a:lnTo>
                    <a:pt x="117" y="75"/>
                  </a:lnTo>
                  <a:lnTo>
                    <a:pt x="105" y="83"/>
                  </a:lnTo>
                  <a:lnTo>
                    <a:pt x="93" y="87"/>
                  </a:lnTo>
                  <a:lnTo>
                    <a:pt x="88" y="83"/>
                  </a:lnTo>
                  <a:lnTo>
                    <a:pt x="85" y="75"/>
                  </a:lnTo>
                  <a:lnTo>
                    <a:pt x="68" y="74"/>
                  </a:lnTo>
                  <a:lnTo>
                    <a:pt x="40" y="72"/>
                  </a:lnTo>
                  <a:lnTo>
                    <a:pt x="33" y="74"/>
                  </a:lnTo>
                  <a:lnTo>
                    <a:pt x="31" y="79"/>
                  </a:lnTo>
                  <a:lnTo>
                    <a:pt x="27" y="77"/>
                  </a:lnTo>
                  <a:lnTo>
                    <a:pt x="21" y="85"/>
                  </a:lnTo>
                  <a:lnTo>
                    <a:pt x="17" y="92"/>
                  </a:lnTo>
                  <a:lnTo>
                    <a:pt x="17" y="95"/>
                  </a:lnTo>
                  <a:lnTo>
                    <a:pt x="20" y="100"/>
                  </a:lnTo>
                  <a:lnTo>
                    <a:pt x="15" y="102"/>
                  </a:lnTo>
                  <a:lnTo>
                    <a:pt x="10" y="92"/>
                  </a:lnTo>
                  <a:lnTo>
                    <a:pt x="3" y="93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4" y="130"/>
                  </a:lnTo>
                  <a:lnTo>
                    <a:pt x="8" y="135"/>
                  </a:lnTo>
                  <a:lnTo>
                    <a:pt x="8" y="143"/>
                  </a:lnTo>
                  <a:lnTo>
                    <a:pt x="15" y="142"/>
                  </a:lnTo>
                  <a:lnTo>
                    <a:pt x="24" y="136"/>
                  </a:lnTo>
                  <a:lnTo>
                    <a:pt x="29" y="142"/>
                  </a:lnTo>
                  <a:lnTo>
                    <a:pt x="35" y="150"/>
                  </a:lnTo>
                  <a:lnTo>
                    <a:pt x="40" y="158"/>
                  </a:lnTo>
                  <a:lnTo>
                    <a:pt x="47" y="173"/>
                  </a:lnTo>
                  <a:lnTo>
                    <a:pt x="60" y="169"/>
                  </a:lnTo>
                  <a:lnTo>
                    <a:pt x="80" y="165"/>
                  </a:lnTo>
                  <a:lnTo>
                    <a:pt x="112" y="161"/>
                  </a:lnTo>
                  <a:lnTo>
                    <a:pt x="120" y="171"/>
                  </a:lnTo>
                  <a:lnTo>
                    <a:pt x="121" y="190"/>
                  </a:lnTo>
                  <a:lnTo>
                    <a:pt x="106" y="193"/>
                  </a:lnTo>
                  <a:lnTo>
                    <a:pt x="93" y="196"/>
                  </a:lnTo>
                  <a:lnTo>
                    <a:pt x="95" y="210"/>
                  </a:lnTo>
                  <a:lnTo>
                    <a:pt x="73" y="210"/>
                  </a:lnTo>
                  <a:lnTo>
                    <a:pt x="93" y="236"/>
                  </a:lnTo>
                  <a:lnTo>
                    <a:pt x="101" y="238"/>
                  </a:lnTo>
                  <a:lnTo>
                    <a:pt x="109" y="240"/>
                  </a:lnTo>
                  <a:lnTo>
                    <a:pt x="115" y="251"/>
                  </a:lnTo>
                  <a:lnTo>
                    <a:pt x="119" y="247"/>
                  </a:lnTo>
                  <a:lnTo>
                    <a:pt x="136" y="244"/>
                  </a:lnTo>
                  <a:lnTo>
                    <a:pt x="145" y="249"/>
                  </a:lnTo>
                  <a:lnTo>
                    <a:pt x="152" y="254"/>
                  </a:lnTo>
                  <a:lnTo>
                    <a:pt x="156" y="249"/>
                  </a:lnTo>
                  <a:lnTo>
                    <a:pt x="167" y="250"/>
                  </a:lnTo>
                  <a:lnTo>
                    <a:pt x="149" y="191"/>
                  </a:lnTo>
                  <a:lnTo>
                    <a:pt x="156" y="188"/>
                  </a:lnTo>
                  <a:lnTo>
                    <a:pt x="181" y="174"/>
                  </a:lnTo>
                  <a:lnTo>
                    <a:pt x="185" y="174"/>
                  </a:lnTo>
                  <a:lnTo>
                    <a:pt x="181" y="169"/>
                  </a:lnTo>
                  <a:lnTo>
                    <a:pt x="186" y="172"/>
                  </a:lnTo>
                  <a:lnTo>
                    <a:pt x="186" y="165"/>
                  </a:lnTo>
                  <a:lnTo>
                    <a:pt x="189" y="161"/>
                  </a:lnTo>
                  <a:lnTo>
                    <a:pt x="191" y="163"/>
                  </a:lnTo>
                  <a:lnTo>
                    <a:pt x="197" y="163"/>
                  </a:lnTo>
                  <a:lnTo>
                    <a:pt x="203" y="166"/>
                  </a:lnTo>
                  <a:lnTo>
                    <a:pt x="209" y="159"/>
                  </a:lnTo>
                  <a:lnTo>
                    <a:pt x="214" y="161"/>
                  </a:lnTo>
                  <a:lnTo>
                    <a:pt x="209" y="172"/>
                  </a:lnTo>
                  <a:lnTo>
                    <a:pt x="213" y="186"/>
                  </a:lnTo>
                  <a:lnTo>
                    <a:pt x="225" y="194"/>
                  </a:lnTo>
                  <a:lnTo>
                    <a:pt x="225" y="196"/>
                  </a:lnTo>
                  <a:lnTo>
                    <a:pt x="221" y="203"/>
                  </a:lnTo>
                  <a:lnTo>
                    <a:pt x="223" y="206"/>
                  </a:lnTo>
                  <a:lnTo>
                    <a:pt x="239" y="213"/>
                  </a:lnTo>
                  <a:lnTo>
                    <a:pt x="243" y="221"/>
                  </a:lnTo>
                  <a:lnTo>
                    <a:pt x="259" y="216"/>
                  </a:lnTo>
                  <a:lnTo>
                    <a:pt x="275" y="213"/>
                  </a:lnTo>
                  <a:lnTo>
                    <a:pt x="289" y="240"/>
                  </a:lnTo>
                  <a:lnTo>
                    <a:pt x="294" y="252"/>
                  </a:lnTo>
                  <a:lnTo>
                    <a:pt x="289" y="255"/>
                  </a:lnTo>
                  <a:lnTo>
                    <a:pt x="287" y="260"/>
                  </a:lnTo>
                  <a:lnTo>
                    <a:pt x="299" y="263"/>
                  </a:lnTo>
                  <a:lnTo>
                    <a:pt x="304" y="269"/>
                  </a:lnTo>
                  <a:lnTo>
                    <a:pt x="321" y="263"/>
                  </a:lnTo>
                  <a:lnTo>
                    <a:pt x="327" y="269"/>
                  </a:lnTo>
                  <a:lnTo>
                    <a:pt x="339" y="262"/>
                  </a:lnTo>
                  <a:lnTo>
                    <a:pt x="348" y="261"/>
                  </a:lnTo>
                  <a:lnTo>
                    <a:pt x="358" y="262"/>
                  </a:lnTo>
                  <a:lnTo>
                    <a:pt x="380" y="262"/>
                  </a:lnTo>
                  <a:lnTo>
                    <a:pt x="376" y="258"/>
                  </a:lnTo>
                  <a:lnTo>
                    <a:pt x="376" y="250"/>
                  </a:lnTo>
                  <a:lnTo>
                    <a:pt x="379" y="245"/>
                  </a:lnTo>
                  <a:lnTo>
                    <a:pt x="379" y="241"/>
                  </a:lnTo>
                  <a:lnTo>
                    <a:pt x="372" y="237"/>
                  </a:lnTo>
                  <a:lnTo>
                    <a:pt x="386" y="236"/>
                  </a:lnTo>
                  <a:lnTo>
                    <a:pt x="400" y="237"/>
                  </a:lnTo>
                  <a:lnTo>
                    <a:pt x="403" y="241"/>
                  </a:lnTo>
                  <a:lnTo>
                    <a:pt x="412" y="240"/>
                  </a:lnTo>
                  <a:lnTo>
                    <a:pt x="406" y="228"/>
                  </a:lnTo>
                  <a:lnTo>
                    <a:pt x="413" y="226"/>
                  </a:lnTo>
                  <a:lnTo>
                    <a:pt x="448" y="231"/>
                  </a:lnTo>
                  <a:lnTo>
                    <a:pt x="478" y="233"/>
                  </a:lnTo>
                  <a:lnTo>
                    <a:pt x="499" y="243"/>
                  </a:lnTo>
                  <a:lnTo>
                    <a:pt x="511" y="243"/>
                  </a:lnTo>
                  <a:lnTo>
                    <a:pt x="514" y="254"/>
                  </a:lnTo>
                  <a:lnTo>
                    <a:pt x="523" y="231"/>
                  </a:lnTo>
                  <a:lnTo>
                    <a:pt x="511" y="204"/>
                  </a:lnTo>
                  <a:lnTo>
                    <a:pt x="547" y="196"/>
                  </a:lnTo>
                  <a:lnTo>
                    <a:pt x="552" y="182"/>
                  </a:lnTo>
                  <a:lnTo>
                    <a:pt x="557" y="161"/>
                  </a:lnTo>
                  <a:lnTo>
                    <a:pt x="594" y="163"/>
                  </a:lnTo>
                  <a:lnTo>
                    <a:pt x="600" y="138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4" name="Freeform 218"/>
            <p:cNvSpPr>
              <a:spLocks/>
            </p:cNvSpPr>
            <p:nvPr/>
          </p:nvSpPr>
          <p:spPr bwMode="auto">
            <a:xfrm>
              <a:off x="5589786" y="2826346"/>
              <a:ext cx="403225" cy="254000"/>
            </a:xfrm>
            <a:custGeom>
              <a:avLst/>
              <a:gdLst>
                <a:gd name="T0" fmla="*/ 2147483647 w 269"/>
                <a:gd name="T1" fmla="*/ 2147483647 h 167"/>
                <a:gd name="T2" fmla="*/ 2147483647 w 269"/>
                <a:gd name="T3" fmla="*/ 2147483647 h 167"/>
                <a:gd name="T4" fmla="*/ 2147483647 w 269"/>
                <a:gd name="T5" fmla="*/ 2147483647 h 167"/>
                <a:gd name="T6" fmla="*/ 2147483647 w 269"/>
                <a:gd name="T7" fmla="*/ 2147483647 h 167"/>
                <a:gd name="T8" fmla="*/ 2147483647 w 269"/>
                <a:gd name="T9" fmla="*/ 2147483647 h 167"/>
                <a:gd name="T10" fmla="*/ 2147483647 w 269"/>
                <a:gd name="T11" fmla="*/ 2147483647 h 167"/>
                <a:gd name="T12" fmla="*/ 2147483647 w 269"/>
                <a:gd name="T13" fmla="*/ 2147483647 h 167"/>
                <a:gd name="T14" fmla="*/ 2147483647 w 269"/>
                <a:gd name="T15" fmla="*/ 2147483647 h 167"/>
                <a:gd name="T16" fmla="*/ 2147483647 w 269"/>
                <a:gd name="T17" fmla="*/ 2147483647 h 167"/>
                <a:gd name="T18" fmla="*/ 2147483647 w 269"/>
                <a:gd name="T19" fmla="*/ 2147483647 h 167"/>
                <a:gd name="T20" fmla="*/ 2147483647 w 269"/>
                <a:gd name="T21" fmla="*/ 2147483647 h 167"/>
                <a:gd name="T22" fmla="*/ 2147483647 w 269"/>
                <a:gd name="T23" fmla="*/ 2147483647 h 167"/>
                <a:gd name="T24" fmla="*/ 2147483647 w 269"/>
                <a:gd name="T25" fmla="*/ 2147483647 h 167"/>
                <a:gd name="T26" fmla="*/ 2147483647 w 269"/>
                <a:gd name="T27" fmla="*/ 2147483647 h 167"/>
                <a:gd name="T28" fmla="*/ 2147483647 w 269"/>
                <a:gd name="T29" fmla="*/ 2147483647 h 167"/>
                <a:gd name="T30" fmla="*/ 2147483647 w 269"/>
                <a:gd name="T31" fmla="*/ 2147483647 h 167"/>
                <a:gd name="T32" fmla="*/ 2147483647 w 269"/>
                <a:gd name="T33" fmla="*/ 2147483647 h 167"/>
                <a:gd name="T34" fmla="*/ 2147483647 w 269"/>
                <a:gd name="T35" fmla="*/ 2147483647 h 167"/>
                <a:gd name="T36" fmla="*/ 2147483647 w 269"/>
                <a:gd name="T37" fmla="*/ 2147483647 h 167"/>
                <a:gd name="T38" fmla="*/ 2147483647 w 269"/>
                <a:gd name="T39" fmla="*/ 2147483647 h 167"/>
                <a:gd name="T40" fmla="*/ 2147483647 w 269"/>
                <a:gd name="T41" fmla="*/ 2147483647 h 167"/>
                <a:gd name="T42" fmla="*/ 2147483647 w 269"/>
                <a:gd name="T43" fmla="*/ 2147483647 h 167"/>
                <a:gd name="T44" fmla="*/ 2147483647 w 269"/>
                <a:gd name="T45" fmla="*/ 2147483647 h 167"/>
                <a:gd name="T46" fmla="*/ 2147483647 w 269"/>
                <a:gd name="T47" fmla="*/ 2147483647 h 167"/>
                <a:gd name="T48" fmla="*/ 2147483647 w 269"/>
                <a:gd name="T49" fmla="*/ 2147483647 h 167"/>
                <a:gd name="T50" fmla="*/ 2147483647 w 269"/>
                <a:gd name="T51" fmla="*/ 2147483647 h 167"/>
                <a:gd name="T52" fmla="*/ 2147483647 w 269"/>
                <a:gd name="T53" fmla="*/ 2147483647 h 167"/>
                <a:gd name="T54" fmla="*/ 2147483647 w 269"/>
                <a:gd name="T55" fmla="*/ 2147483647 h 167"/>
                <a:gd name="T56" fmla="*/ 2147483647 w 269"/>
                <a:gd name="T57" fmla="*/ 2147483647 h 167"/>
                <a:gd name="T58" fmla="*/ 2147483647 w 269"/>
                <a:gd name="T59" fmla="*/ 2147483647 h 167"/>
                <a:gd name="T60" fmla="*/ 2147483647 w 269"/>
                <a:gd name="T61" fmla="*/ 2147483647 h 167"/>
                <a:gd name="T62" fmla="*/ 2147483647 w 269"/>
                <a:gd name="T63" fmla="*/ 2147483647 h 167"/>
                <a:gd name="T64" fmla="*/ 2147483647 w 269"/>
                <a:gd name="T65" fmla="*/ 2147483647 h 167"/>
                <a:gd name="T66" fmla="*/ 2147483647 w 269"/>
                <a:gd name="T67" fmla="*/ 0 h 167"/>
                <a:gd name="T68" fmla="*/ 2147483647 w 269"/>
                <a:gd name="T69" fmla="*/ 2147483647 h 1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9"/>
                <a:gd name="T106" fmla="*/ 0 h 167"/>
                <a:gd name="T107" fmla="*/ 269 w 269"/>
                <a:gd name="T108" fmla="*/ 167 h 1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9" h="167">
                  <a:moveTo>
                    <a:pt x="18" y="76"/>
                  </a:moveTo>
                  <a:lnTo>
                    <a:pt x="25" y="75"/>
                  </a:lnTo>
                  <a:lnTo>
                    <a:pt x="27" y="68"/>
                  </a:lnTo>
                  <a:lnTo>
                    <a:pt x="30" y="62"/>
                  </a:lnTo>
                  <a:lnTo>
                    <a:pt x="37" y="66"/>
                  </a:lnTo>
                  <a:lnTo>
                    <a:pt x="36" y="57"/>
                  </a:lnTo>
                  <a:lnTo>
                    <a:pt x="42" y="54"/>
                  </a:lnTo>
                  <a:lnTo>
                    <a:pt x="47" y="59"/>
                  </a:lnTo>
                  <a:lnTo>
                    <a:pt x="54" y="59"/>
                  </a:lnTo>
                  <a:lnTo>
                    <a:pt x="60" y="63"/>
                  </a:lnTo>
                  <a:lnTo>
                    <a:pt x="64" y="66"/>
                  </a:lnTo>
                  <a:lnTo>
                    <a:pt x="64" y="67"/>
                  </a:lnTo>
                  <a:lnTo>
                    <a:pt x="65" y="72"/>
                  </a:lnTo>
                  <a:lnTo>
                    <a:pt x="72" y="75"/>
                  </a:lnTo>
                  <a:lnTo>
                    <a:pt x="72" y="82"/>
                  </a:lnTo>
                  <a:lnTo>
                    <a:pt x="78" y="94"/>
                  </a:lnTo>
                  <a:lnTo>
                    <a:pt x="86" y="95"/>
                  </a:lnTo>
                  <a:lnTo>
                    <a:pt x="88" y="92"/>
                  </a:lnTo>
                  <a:lnTo>
                    <a:pt x="96" y="87"/>
                  </a:lnTo>
                  <a:lnTo>
                    <a:pt x="104" y="94"/>
                  </a:lnTo>
                  <a:lnTo>
                    <a:pt x="111" y="103"/>
                  </a:lnTo>
                  <a:lnTo>
                    <a:pt x="125" y="116"/>
                  </a:lnTo>
                  <a:lnTo>
                    <a:pt x="146" y="122"/>
                  </a:lnTo>
                  <a:lnTo>
                    <a:pt x="148" y="130"/>
                  </a:lnTo>
                  <a:lnTo>
                    <a:pt x="162" y="135"/>
                  </a:lnTo>
                  <a:lnTo>
                    <a:pt x="169" y="144"/>
                  </a:lnTo>
                  <a:lnTo>
                    <a:pt x="164" y="166"/>
                  </a:lnTo>
                  <a:lnTo>
                    <a:pt x="176" y="166"/>
                  </a:lnTo>
                  <a:lnTo>
                    <a:pt x="186" y="155"/>
                  </a:lnTo>
                  <a:lnTo>
                    <a:pt x="191" y="148"/>
                  </a:lnTo>
                  <a:lnTo>
                    <a:pt x="194" y="142"/>
                  </a:lnTo>
                  <a:lnTo>
                    <a:pt x="192" y="131"/>
                  </a:lnTo>
                  <a:lnTo>
                    <a:pt x="182" y="127"/>
                  </a:lnTo>
                  <a:lnTo>
                    <a:pt x="184" y="106"/>
                  </a:lnTo>
                  <a:lnTo>
                    <a:pt x="194" y="98"/>
                  </a:lnTo>
                  <a:lnTo>
                    <a:pt x="202" y="100"/>
                  </a:lnTo>
                  <a:lnTo>
                    <a:pt x="222" y="97"/>
                  </a:lnTo>
                  <a:lnTo>
                    <a:pt x="225" y="106"/>
                  </a:lnTo>
                  <a:lnTo>
                    <a:pt x="236" y="105"/>
                  </a:lnTo>
                  <a:lnTo>
                    <a:pt x="261" y="103"/>
                  </a:lnTo>
                  <a:lnTo>
                    <a:pt x="268" y="94"/>
                  </a:lnTo>
                  <a:lnTo>
                    <a:pt x="261" y="88"/>
                  </a:lnTo>
                  <a:lnTo>
                    <a:pt x="245" y="88"/>
                  </a:lnTo>
                  <a:lnTo>
                    <a:pt x="218" y="88"/>
                  </a:lnTo>
                  <a:lnTo>
                    <a:pt x="206" y="88"/>
                  </a:lnTo>
                  <a:lnTo>
                    <a:pt x="196" y="87"/>
                  </a:lnTo>
                  <a:lnTo>
                    <a:pt x="178" y="95"/>
                  </a:lnTo>
                  <a:lnTo>
                    <a:pt x="176" y="94"/>
                  </a:lnTo>
                  <a:lnTo>
                    <a:pt x="172" y="89"/>
                  </a:lnTo>
                  <a:lnTo>
                    <a:pt x="163" y="92"/>
                  </a:lnTo>
                  <a:lnTo>
                    <a:pt x="155" y="95"/>
                  </a:lnTo>
                  <a:lnTo>
                    <a:pt x="153" y="93"/>
                  </a:lnTo>
                  <a:lnTo>
                    <a:pt x="151" y="89"/>
                  </a:lnTo>
                  <a:lnTo>
                    <a:pt x="140" y="87"/>
                  </a:lnTo>
                  <a:lnTo>
                    <a:pt x="138" y="86"/>
                  </a:lnTo>
                  <a:lnTo>
                    <a:pt x="140" y="81"/>
                  </a:lnTo>
                  <a:lnTo>
                    <a:pt x="145" y="78"/>
                  </a:lnTo>
                  <a:lnTo>
                    <a:pt x="138" y="62"/>
                  </a:lnTo>
                  <a:lnTo>
                    <a:pt x="126" y="39"/>
                  </a:lnTo>
                  <a:lnTo>
                    <a:pt x="95" y="46"/>
                  </a:lnTo>
                  <a:lnTo>
                    <a:pt x="88" y="39"/>
                  </a:lnTo>
                  <a:lnTo>
                    <a:pt x="74" y="32"/>
                  </a:lnTo>
                  <a:lnTo>
                    <a:pt x="60" y="42"/>
                  </a:lnTo>
                  <a:lnTo>
                    <a:pt x="48" y="39"/>
                  </a:lnTo>
                  <a:lnTo>
                    <a:pt x="34" y="29"/>
                  </a:lnTo>
                  <a:lnTo>
                    <a:pt x="32" y="18"/>
                  </a:lnTo>
                  <a:lnTo>
                    <a:pt x="32" y="9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18" y="76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5" name="Freeform 219"/>
            <p:cNvSpPr>
              <a:spLocks/>
            </p:cNvSpPr>
            <p:nvPr/>
          </p:nvSpPr>
          <p:spPr bwMode="auto">
            <a:xfrm>
              <a:off x="5538986" y="2908896"/>
              <a:ext cx="307975" cy="223837"/>
            </a:xfrm>
            <a:custGeom>
              <a:avLst/>
              <a:gdLst>
                <a:gd name="T0" fmla="*/ 0 w 207"/>
                <a:gd name="T1" fmla="*/ 2147483647 h 147"/>
                <a:gd name="T2" fmla="*/ 2147483647 w 207"/>
                <a:gd name="T3" fmla="*/ 2147483647 h 147"/>
                <a:gd name="T4" fmla="*/ 2147483647 w 207"/>
                <a:gd name="T5" fmla="*/ 2147483647 h 147"/>
                <a:gd name="T6" fmla="*/ 2147483647 w 207"/>
                <a:gd name="T7" fmla="*/ 2147483647 h 147"/>
                <a:gd name="T8" fmla="*/ 2147483647 w 207"/>
                <a:gd name="T9" fmla="*/ 2147483647 h 147"/>
                <a:gd name="T10" fmla="*/ 2147483647 w 207"/>
                <a:gd name="T11" fmla="*/ 2147483647 h 147"/>
                <a:gd name="T12" fmla="*/ 2147483647 w 207"/>
                <a:gd name="T13" fmla="*/ 2147483647 h 147"/>
                <a:gd name="T14" fmla="*/ 2147483647 w 207"/>
                <a:gd name="T15" fmla="*/ 2147483647 h 147"/>
                <a:gd name="T16" fmla="*/ 2147483647 w 207"/>
                <a:gd name="T17" fmla="*/ 2147483647 h 147"/>
                <a:gd name="T18" fmla="*/ 2147483647 w 207"/>
                <a:gd name="T19" fmla="*/ 2147483647 h 147"/>
                <a:gd name="T20" fmla="*/ 2147483647 w 207"/>
                <a:gd name="T21" fmla="*/ 2147483647 h 147"/>
                <a:gd name="T22" fmla="*/ 2147483647 w 207"/>
                <a:gd name="T23" fmla="*/ 2147483647 h 147"/>
                <a:gd name="T24" fmla="*/ 2147483647 w 207"/>
                <a:gd name="T25" fmla="*/ 2147483647 h 147"/>
                <a:gd name="T26" fmla="*/ 2147483647 w 207"/>
                <a:gd name="T27" fmla="*/ 2147483647 h 147"/>
                <a:gd name="T28" fmla="*/ 2147483647 w 207"/>
                <a:gd name="T29" fmla="*/ 2147483647 h 147"/>
                <a:gd name="T30" fmla="*/ 2147483647 w 207"/>
                <a:gd name="T31" fmla="*/ 2147483647 h 147"/>
                <a:gd name="T32" fmla="*/ 2147483647 w 207"/>
                <a:gd name="T33" fmla="*/ 2147483647 h 147"/>
                <a:gd name="T34" fmla="*/ 2147483647 w 207"/>
                <a:gd name="T35" fmla="*/ 2147483647 h 147"/>
                <a:gd name="T36" fmla="*/ 2147483647 w 207"/>
                <a:gd name="T37" fmla="*/ 2147483647 h 147"/>
                <a:gd name="T38" fmla="*/ 2147483647 w 207"/>
                <a:gd name="T39" fmla="*/ 2147483647 h 147"/>
                <a:gd name="T40" fmla="*/ 2147483647 w 207"/>
                <a:gd name="T41" fmla="*/ 2147483647 h 147"/>
                <a:gd name="T42" fmla="*/ 2147483647 w 207"/>
                <a:gd name="T43" fmla="*/ 2147483647 h 147"/>
                <a:gd name="T44" fmla="*/ 2147483647 w 207"/>
                <a:gd name="T45" fmla="*/ 2147483647 h 147"/>
                <a:gd name="T46" fmla="*/ 2147483647 w 207"/>
                <a:gd name="T47" fmla="*/ 2147483647 h 147"/>
                <a:gd name="T48" fmla="*/ 2147483647 w 207"/>
                <a:gd name="T49" fmla="*/ 2147483647 h 147"/>
                <a:gd name="T50" fmla="*/ 2147483647 w 207"/>
                <a:gd name="T51" fmla="*/ 2147483647 h 147"/>
                <a:gd name="T52" fmla="*/ 2147483647 w 207"/>
                <a:gd name="T53" fmla="*/ 2147483647 h 147"/>
                <a:gd name="T54" fmla="*/ 2147483647 w 207"/>
                <a:gd name="T55" fmla="*/ 2147483647 h 147"/>
                <a:gd name="T56" fmla="*/ 2147483647 w 207"/>
                <a:gd name="T57" fmla="*/ 2147483647 h 147"/>
                <a:gd name="T58" fmla="*/ 2147483647 w 207"/>
                <a:gd name="T59" fmla="*/ 2147483647 h 147"/>
                <a:gd name="T60" fmla="*/ 2147483647 w 207"/>
                <a:gd name="T61" fmla="*/ 2147483647 h 147"/>
                <a:gd name="T62" fmla="*/ 2147483647 w 207"/>
                <a:gd name="T63" fmla="*/ 2147483647 h 147"/>
                <a:gd name="T64" fmla="*/ 2147483647 w 207"/>
                <a:gd name="T65" fmla="*/ 2147483647 h 147"/>
                <a:gd name="T66" fmla="*/ 2147483647 w 207"/>
                <a:gd name="T67" fmla="*/ 2147483647 h 147"/>
                <a:gd name="T68" fmla="*/ 2147483647 w 207"/>
                <a:gd name="T69" fmla="*/ 2147483647 h 147"/>
                <a:gd name="T70" fmla="*/ 2147483647 w 207"/>
                <a:gd name="T71" fmla="*/ 2147483647 h 147"/>
                <a:gd name="T72" fmla="*/ 2147483647 w 207"/>
                <a:gd name="T73" fmla="*/ 2147483647 h 147"/>
                <a:gd name="T74" fmla="*/ 2147483647 w 207"/>
                <a:gd name="T75" fmla="*/ 2147483647 h 147"/>
                <a:gd name="T76" fmla="*/ 2147483647 w 207"/>
                <a:gd name="T77" fmla="*/ 2147483647 h 147"/>
                <a:gd name="T78" fmla="*/ 2147483647 w 207"/>
                <a:gd name="T79" fmla="*/ 0 h 147"/>
                <a:gd name="T80" fmla="*/ 2147483647 w 207"/>
                <a:gd name="T81" fmla="*/ 2147483647 h 147"/>
                <a:gd name="T82" fmla="*/ 2147483647 w 207"/>
                <a:gd name="T83" fmla="*/ 2147483647 h 147"/>
                <a:gd name="T84" fmla="*/ 2147483647 w 207"/>
                <a:gd name="T85" fmla="*/ 2147483647 h 147"/>
                <a:gd name="T86" fmla="*/ 2147483647 w 207"/>
                <a:gd name="T87" fmla="*/ 2147483647 h 147"/>
                <a:gd name="T88" fmla="*/ 2147483647 w 207"/>
                <a:gd name="T89" fmla="*/ 2147483647 h 147"/>
                <a:gd name="T90" fmla="*/ 2147483647 w 207"/>
                <a:gd name="T91" fmla="*/ 2147483647 h 147"/>
                <a:gd name="T92" fmla="*/ 2147483647 w 207"/>
                <a:gd name="T93" fmla="*/ 2147483647 h 147"/>
                <a:gd name="T94" fmla="*/ 2147483647 w 207"/>
                <a:gd name="T95" fmla="*/ 2147483647 h 147"/>
                <a:gd name="T96" fmla="*/ 2147483647 w 207"/>
                <a:gd name="T97" fmla="*/ 2147483647 h 147"/>
                <a:gd name="T98" fmla="*/ 2147483647 w 207"/>
                <a:gd name="T99" fmla="*/ 2147483647 h 147"/>
                <a:gd name="T100" fmla="*/ 0 w 207"/>
                <a:gd name="T101" fmla="*/ 2147483647 h 147"/>
                <a:gd name="T102" fmla="*/ 0 w 207"/>
                <a:gd name="T103" fmla="*/ 2147483647 h 1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7"/>
                <a:gd name="T157" fmla="*/ 0 h 147"/>
                <a:gd name="T158" fmla="*/ 207 w 207"/>
                <a:gd name="T159" fmla="*/ 147 h 1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7" h="147">
                  <a:moveTo>
                    <a:pt x="0" y="21"/>
                  </a:moveTo>
                  <a:lnTo>
                    <a:pt x="2" y="40"/>
                  </a:lnTo>
                  <a:lnTo>
                    <a:pt x="12" y="28"/>
                  </a:lnTo>
                  <a:lnTo>
                    <a:pt x="28" y="43"/>
                  </a:lnTo>
                  <a:lnTo>
                    <a:pt x="21" y="52"/>
                  </a:lnTo>
                  <a:lnTo>
                    <a:pt x="3" y="43"/>
                  </a:lnTo>
                  <a:lnTo>
                    <a:pt x="1" y="56"/>
                  </a:lnTo>
                  <a:lnTo>
                    <a:pt x="3" y="64"/>
                  </a:lnTo>
                  <a:lnTo>
                    <a:pt x="12" y="66"/>
                  </a:lnTo>
                  <a:lnTo>
                    <a:pt x="8" y="74"/>
                  </a:lnTo>
                  <a:lnTo>
                    <a:pt x="16" y="80"/>
                  </a:lnTo>
                  <a:lnTo>
                    <a:pt x="16" y="106"/>
                  </a:lnTo>
                  <a:lnTo>
                    <a:pt x="44" y="98"/>
                  </a:lnTo>
                  <a:lnTo>
                    <a:pt x="61" y="91"/>
                  </a:lnTo>
                  <a:lnTo>
                    <a:pt x="96" y="108"/>
                  </a:lnTo>
                  <a:lnTo>
                    <a:pt x="120" y="118"/>
                  </a:lnTo>
                  <a:lnTo>
                    <a:pt x="124" y="123"/>
                  </a:lnTo>
                  <a:lnTo>
                    <a:pt x="126" y="136"/>
                  </a:lnTo>
                  <a:lnTo>
                    <a:pt x="147" y="146"/>
                  </a:lnTo>
                  <a:lnTo>
                    <a:pt x="179" y="111"/>
                  </a:lnTo>
                  <a:lnTo>
                    <a:pt x="200" y="111"/>
                  </a:lnTo>
                  <a:lnTo>
                    <a:pt x="203" y="96"/>
                  </a:lnTo>
                  <a:lnTo>
                    <a:pt x="206" y="90"/>
                  </a:lnTo>
                  <a:lnTo>
                    <a:pt x="199" y="81"/>
                  </a:lnTo>
                  <a:lnTo>
                    <a:pt x="184" y="75"/>
                  </a:lnTo>
                  <a:lnTo>
                    <a:pt x="182" y="68"/>
                  </a:lnTo>
                  <a:lnTo>
                    <a:pt x="161" y="62"/>
                  </a:lnTo>
                  <a:lnTo>
                    <a:pt x="147" y="49"/>
                  </a:lnTo>
                  <a:lnTo>
                    <a:pt x="142" y="41"/>
                  </a:lnTo>
                  <a:lnTo>
                    <a:pt x="132" y="33"/>
                  </a:lnTo>
                  <a:lnTo>
                    <a:pt x="126" y="37"/>
                  </a:lnTo>
                  <a:lnTo>
                    <a:pt x="122" y="41"/>
                  </a:lnTo>
                  <a:lnTo>
                    <a:pt x="114" y="40"/>
                  </a:lnTo>
                  <a:lnTo>
                    <a:pt x="108" y="28"/>
                  </a:lnTo>
                  <a:lnTo>
                    <a:pt x="108" y="21"/>
                  </a:lnTo>
                  <a:lnTo>
                    <a:pt x="101" y="18"/>
                  </a:lnTo>
                  <a:lnTo>
                    <a:pt x="98" y="12"/>
                  </a:lnTo>
                  <a:lnTo>
                    <a:pt x="90" y="5"/>
                  </a:lnTo>
                  <a:lnTo>
                    <a:pt x="83" y="5"/>
                  </a:lnTo>
                  <a:lnTo>
                    <a:pt x="78" y="0"/>
                  </a:lnTo>
                  <a:lnTo>
                    <a:pt x="72" y="3"/>
                  </a:lnTo>
                  <a:lnTo>
                    <a:pt x="74" y="12"/>
                  </a:lnTo>
                  <a:lnTo>
                    <a:pt x="70" y="10"/>
                  </a:lnTo>
                  <a:lnTo>
                    <a:pt x="66" y="8"/>
                  </a:lnTo>
                  <a:lnTo>
                    <a:pt x="61" y="21"/>
                  </a:lnTo>
                  <a:lnTo>
                    <a:pt x="53" y="22"/>
                  </a:lnTo>
                  <a:lnTo>
                    <a:pt x="44" y="20"/>
                  </a:lnTo>
                  <a:lnTo>
                    <a:pt x="39" y="26"/>
                  </a:lnTo>
                  <a:lnTo>
                    <a:pt x="32" y="21"/>
                  </a:lnTo>
                  <a:lnTo>
                    <a:pt x="22" y="15"/>
                  </a:lnTo>
                  <a:lnTo>
                    <a:pt x="0" y="21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6" name="Freeform 220"/>
            <p:cNvSpPr>
              <a:spLocks/>
            </p:cNvSpPr>
            <p:nvPr/>
          </p:nvSpPr>
          <p:spPr bwMode="auto">
            <a:xfrm>
              <a:off x="5881886" y="2905721"/>
              <a:ext cx="254000" cy="114300"/>
            </a:xfrm>
            <a:custGeom>
              <a:avLst/>
              <a:gdLst>
                <a:gd name="T0" fmla="*/ 2147483647 w 171"/>
                <a:gd name="T1" fmla="*/ 2147483647 h 76"/>
                <a:gd name="T2" fmla="*/ 2147483647 w 171"/>
                <a:gd name="T3" fmla="*/ 2147483647 h 76"/>
                <a:gd name="T4" fmla="*/ 2147483647 w 171"/>
                <a:gd name="T5" fmla="*/ 2147483647 h 76"/>
                <a:gd name="T6" fmla="*/ 0 w 171"/>
                <a:gd name="T7" fmla="*/ 2147483647 h 76"/>
                <a:gd name="T8" fmla="*/ 2147483647 w 171"/>
                <a:gd name="T9" fmla="*/ 2147483647 h 76"/>
                <a:gd name="T10" fmla="*/ 2147483647 w 171"/>
                <a:gd name="T11" fmla="*/ 2147483647 h 76"/>
                <a:gd name="T12" fmla="*/ 2147483647 w 171"/>
                <a:gd name="T13" fmla="*/ 2147483647 h 76"/>
                <a:gd name="T14" fmla="*/ 2147483647 w 171"/>
                <a:gd name="T15" fmla="*/ 2147483647 h 76"/>
                <a:gd name="T16" fmla="*/ 2147483647 w 171"/>
                <a:gd name="T17" fmla="*/ 2147483647 h 76"/>
                <a:gd name="T18" fmla="*/ 2147483647 w 171"/>
                <a:gd name="T19" fmla="*/ 2147483647 h 76"/>
                <a:gd name="T20" fmla="*/ 2147483647 w 171"/>
                <a:gd name="T21" fmla="*/ 2147483647 h 76"/>
                <a:gd name="T22" fmla="*/ 2147483647 w 171"/>
                <a:gd name="T23" fmla="*/ 2147483647 h 76"/>
                <a:gd name="T24" fmla="*/ 2147483647 w 171"/>
                <a:gd name="T25" fmla="*/ 2147483647 h 76"/>
                <a:gd name="T26" fmla="*/ 2147483647 w 171"/>
                <a:gd name="T27" fmla="*/ 2147483647 h 76"/>
                <a:gd name="T28" fmla="*/ 2147483647 w 171"/>
                <a:gd name="T29" fmla="*/ 2147483647 h 76"/>
                <a:gd name="T30" fmla="*/ 2147483647 w 171"/>
                <a:gd name="T31" fmla="*/ 2147483647 h 76"/>
                <a:gd name="T32" fmla="*/ 2147483647 w 171"/>
                <a:gd name="T33" fmla="*/ 2147483647 h 76"/>
                <a:gd name="T34" fmla="*/ 2147483647 w 171"/>
                <a:gd name="T35" fmla="*/ 2147483647 h 76"/>
                <a:gd name="T36" fmla="*/ 2147483647 w 171"/>
                <a:gd name="T37" fmla="*/ 2147483647 h 76"/>
                <a:gd name="T38" fmla="*/ 2147483647 w 171"/>
                <a:gd name="T39" fmla="*/ 2147483647 h 76"/>
                <a:gd name="T40" fmla="*/ 2147483647 w 171"/>
                <a:gd name="T41" fmla="*/ 2147483647 h 76"/>
                <a:gd name="T42" fmla="*/ 2147483647 w 171"/>
                <a:gd name="T43" fmla="*/ 0 h 76"/>
                <a:gd name="T44" fmla="*/ 2147483647 w 171"/>
                <a:gd name="T45" fmla="*/ 2147483647 h 76"/>
                <a:gd name="T46" fmla="*/ 2147483647 w 171"/>
                <a:gd name="T47" fmla="*/ 2147483647 h 76"/>
                <a:gd name="T48" fmla="*/ 2147483647 w 171"/>
                <a:gd name="T49" fmla="*/ 2147483647 h 76"/>
                <a:gd name="T50" fmla="*/ 2147483647 w 171"/>
                <a:gd name="T51" fmla="*/ 2147483647 h 76"/>
                <a:gd name="T52" fmla="*/ 2147483647 w 171"/>
                <a:gd name="T53" fmla="*/ 2147483647 h 76"/>
                <a:gd name="T54" fmla="*/ 2147483647 w 171"/>
                <a:gd name="T55" fmla="*/ 2147483647 h 76"/>
                <a:gd name="T56" fmla="*/ 2147483647 w 171"/>
                <a:gd name="T57" fmla="*/ 2147483647 h 76"/>
                <a:gd name="T58" fmla="*/ 2147483647 w 171"/>
                <a:gd name="T59" fmla="*/ 2147483647 h 76"/>
                <a:gd name="T60" fmla="*/ 2147483647 w 171"/>
                <a:gd name="T61" fmla="*/ 2147483647 h 76"/>
                <a:gd name="T62" fmla="*/ 2147483647 w 171"/>
                <a:gd name="T63" fmla="*/ 2147483647 h 76"/>
                <a:gd name="T64" fmla="*/ 2147483647 w 171"/>
                <a:gd name="T65" fmla="*/ 2147483647 h 76"/>
                <a:gd name="T66" fmla="*/ 2147483647 w 171"/>
                <a:gd name="T67" fmla="*/ 2147483647 h 76"/>
                <a:gd name="T68" fmla="*/ 2147483647 w 171"/>
                <a:gd name="T69" fmla="*/ 2147483647 h 76"/>
                <a:gd name="T70" fmla="*/ 2147483647 w 171"/>
                <a:gd name="T71" fmla="*/ 2147483647 h 76"/>
                <a:gd name="T72" fmla="*/ 2147483647 w 171"/>
                <a:gd name="T73" fmla="*/ 2147483647 h 76"/>
                <a:gd name="T74" fmla="*/ 2147483647 w 171"/>
                <a:gd name="T75" fmla="*/ 2147483647 h 76"/>
                <a:gd name="T76" fmla="*/ 2147483647 w 171"/>
                <a:gd name="T77" fmla="*/ 2147483647 h 76"/>
                <a:gd name="T78" fmla="*/ 2147483647 w 171"/>
                <a:gd name="T79" fmla="*/ 2147483647 h 76"/>
                <a:gd name="T80" fmla="*/ 2147483647 w 171"/>
                <a:gd name="T81" fmla="*/ 2147483647 h 76"/>
                <a:gd name="T82" fmla="*/ 2147483647 w 171"/>
                <a:gd name="T83" fmla="*/ 2147483647 h 76"/>
                <a:gd name="T84" fmla="*/ 2147483647 w 171"/>
                <a:gd name="T85" fmla="*/ 2147483647 h 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"/>
                <a:gd name="T130" fmla="*/ 0 h 76"/>
                <a:gd name="T131" fmla="*/ 171 w 171"/>
                <a:gd name="T132" fmla="*/ 76 h 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" h="76">
                  <a:moveTo>
                    <a:pt x="43" y="53"/>
                  </a:moveTo>
                  <a:lnTo>
                    <a:pt x="31" y="53"/>
                  </a:lnTo>
                  <a:lnTo>
                    <a:pt x="6" y="56"/>
                  </a:lnTo>
                  <a:lnTo>
                    <a:pt x="0" y="64"/>
                  </a:lnTo>
                  <a:lnTo>
                    <a:pt x="6" y="68"/>
                  </a:lnTo>
                  <a:lnTo>
                    <a:pt x="11" y="70"/>
                  </a:lnTo>
                  <a:lnTo>
                    <a:pt x="46" y="70"/>
                  </a:lnTo>
                  <a:lnTo>
                    <a:pt x="68" y="70"/>
                  </a:lnTo>
                  <a:lnTo>
                    <a:pt x="79" y="75"/>
                  </a:lnTo>
                  <a:lnTo>
                    <a:pt x="83" y="65"/>
                  </a:lnTo>
                  <a:lnTo>
                    <a:pt x="93" y="64"/>
                  </a:lnTo>
                  <a:lnTo>
                    <a:pt x="107" y="61"/>
                  </a:lnTo>
                  <a:lnTo>
                    <a:pt x="118" y="58"/>
                  </a:lnTo>
                  <a:lnTo>
                    <a:pt x="140" y="46"/>
                  </a:lnTo>
                  <a:lnTo>
                    <a:pt x="163" y="35"/>
                  </a:lnTo>
                  <a:lnTo>
                    <a:pt x="170" y="28"/>
                  </a:lnTo>
                  <a:lnTo>
                    <a:pt x="168" y="17"/>
                  </a:lnTo>
                  <a:lnTo>
                    <a:pt x="156" y="17"/>
                  </a:lnTo>
                  <a:lnTo>
                    <a:pt x="146" y="12"/>
                  </a:lnTo>
                  <a:lnTo>
                    <a:pt x="134" y="7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64" y="2"/>
                  </a:lnTo>
                  <a:lnTo>
                    <a:pt x="66" y="7"/>
                  </a:lnTo>
                  <a:lnTo>
                    <a:pt x="69" y="14"/>
                  </a:lnTo>
                  <a:lnTo>
                    <a:pt x="60" y="15"/>
                  </a:lnTo>
                  <a:lnTo>
                    <a:pt x="57" y="11"/>
                  </a:lnTo>
                  <a:lnTo>
                    <a:pt x="44" y="10"/>
                  </a:lnTo>
                  <a:lnTo>
                    <a:pt x="29" y="11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3" y="24"/>
                  </a:lnTo>
                  <a:lnTo>
                    <a:pt x="33" y="32"/>
                  </a:lnTo>
                  <a:lnTo>
                    <a:pt x="37" y="36"/>
                  </a:lnTo>
                  <a:lnTo>
                    <a:pt x="60" y="36"/>
                  </a:lnTo>
                  <a:lnTo>
                    <a:pt x="67" y="36"/>
                  </a:lnTo>
                  <a:lnTo>
                    <a:pt x="74" y="43"/>
                  </a:lnTo>
                  <a:lnTo>
                    <a:pt x="66" y="52"/>
                  </a:lnTo>
                  <a:lnTo>
                    <a:pt x="59" y="52"/>
                  </a:lnTo>
                  <a:lnTo>
                    <a:pt x="51" y="51"/>
                  </a:lnTo>
                  <a:lnTo>
                    <a:pt x="47" y="52"/>
                  </a:lnTo>
                  <a:lnTo>
                    <a:pt x="43" y="53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7" name="Freeform 221"/>
            <p:cNvSpPr>
              <a:spLocks/>
            </p:cNvSpPr>
            <p:nvPr/>
          </p:nvSpPr>
          <p:spPr bwMode="auto">
            <a:xfrm>
              <a:off x="5856486" y="2973983"/>
              <a:ext cx="165100" cy="119063"/>
            </a:xfrm>
            <a:custGeom>
              <a:avLst/>
              <a:gdLst>
                <a:gd name="T0" fmla="*/ 0 w 110"/>
                <a:gd name="T1" fmla="*/ 2147483647 h 78"/>
                <a:gd name="T2" fmla="*/ 2147483647 w 110"/>
                <a:gd name="T3" fmla="*/ 2147483647 h 78"/>
                <a:gd name="T4" fmla="*/ 2147483647 w 110"/>
                <a:gd name="T5" fmla="*/ 2147483647 h 78"/>
                <a:gd name="T6" fmla="*/ 2147483647 w 110"/>
                <a:gd name="T7" fmla="*/ 2147483647 h 78"/>
                <a:gd name="T8" fmla="*/ 2147483647 w 110"/>
                <a:gd name="T9" fmla="*/ 2147483647 h 78"/>
                <a:gd name="T10" fmla="*/ 2147483647 w 110"/>
                <a:gd name="T11" fmla="*/ 2147483647 h 78"/>
                <a:gd name="T12" fmla="*/ 2147483647 w 110"/>
                <a:gd name="T13" fmla="*/ 2147483647 h 78"/>
                <a:gd name="T14" fmla="*/ 2147483647 w 110"/>
                <a:gd name="T15" fmla="*/ 2147483647 h 78"/>
                <a:gd name="T16" fmla="*/ 2147483647 w 110"/>
                <a:gd name="T17" fmla="*/ 2147483647 h 78"/>
                <a:gd name="T18" fmla="*/ 2147483647 w 110"/>
                <a:gd name="T19" fmla="*/ 2147483647 h 78"/>
                <a:gd name="T20" fmla="*/ 2147483647 w 110"/>
                <a:gd name="T21" fmla="*/ 2147483647 h 78"/>
                <a:gd name="T22" fmla="*/ 2147483647 w 110"/>
                <a:gd name="T23" fmla="*/ 2147483647 h 78"/>
                <a:gd name="T24" fmla="*/ 2147483647 w 110"/>
                <a:gd name="T25" fmla="*/ 2147483647 h 78"/>
                <a:gd name="T26" fmla="*/ 2147483647 w 110"/>
                <a:gd name="T27" fmla="*/ 2147483647 h 78"/>
                <a:gd name="T28" fmla="*/ 2147483647 w 110"/>
                <a:gd name="T29" fmla="*/ 2147483647 h 78"/>
                <a:gd name="T30" fmla="*/ 2147483647 w 110"/>
                <a:gd name="T31" fmla="*/ 2147483647 h 78"/>
                <a:gd name="T32" fmla="*/ 2147483647 w 110"/>
                <a:gd name="T33" fmla="*/ 2147483647 h 78"/>
                <a:gd name="T34" fmla="*/ 2147483647 w 110"/>
                <a:gd name="T35" fmla="*/ 2147483647 h 78"/>
                <a:gd name="T36" fmla="*/ 2147483647 w 110"/>
                <a:gd name="T37" fmla="*/ 2147483647 h 78"/>
                <a:gd name="T38" fmla="*/ 2147483647 w 110"/>
                <a:gd name="T39" fmla="*/ 2147483647 h 78"/>
                <a:gd name="T40" fmla="*/ 2147483647 w 110"/>
                <a:gd name="T41" fmla="*/ 2147483647 h 78"/>
                <a:gd name="T42" fmla="*/ 2147483647 w 110"/>
                <a:gd name="T43" fmla="*/ 2147483647 h 78"/>
                <a:gd name="T44" fmla="*/ 2147483647 w 110"/>
                <a:gd name="T45" fmla="*/ 2147483647 h 78"/>
                <a:gd name="T46" fmla="*/ 2147483647 w 110"/>
                <a:gd name="T47" fmla="*/ 2147483647 h 78"/>
                <a:gd name="T48" fmla="*/ 2147483647 w 110"/>
                <a:gd name="T49" fmla="*/ 0 h 78"/>
                <a:gd name="T50" fmla="*/ 2147483647 w 110"/>
                <a:gd name="T51" fmla="*/ 2147483647 h 78"/>
                <a:gd name="T52" fmla="*/ 2147483647 w 110"/>
                <a:gd name="T53" fmla="*/ 2147483647 h 78"/>
                <a:gd name="T54" fmla="*/ 2147483647 w 110"/>
                <a:gd name="T55" fmla="*/ 2147483647 h 78"/>
                <a:gd name="T56" fmla="*/ 2147483647 w 110"/>
                <a:gd name="T57" fmla="*/ 2147483647 h 78"/>
                <a:gd name="T58" fmla="*/ 2147483647 w 110"/>
                <a:gd name="T59" fmla="*/ 2147483647 h 78"/>
                <a:gd name="T60" fmla="*/ 2147483647 w 110"/>
                <a:gd name="T61" fmla="*/ 2147483647 h 78"/>
                <a:gd name="T62" fmla="*/ 2147483647 w 110"/>
                <a:gd name="T63" fmla="*/ 2147483647 h 78"/>
                <a:gd name="T64" fmla="*/ 2147483647 w 110"/>
                <a:gd name="T65" fmla="*/ 2147483647 h 78"/>
                <a:gd name="T66" fmla="*/ 2147483647 w 110"/>
                <a:gd name="T67" fmla="*/ 2147483647 h 78"/>
                <a:gd name="T68" fmla="*/ 2147483647 w 110"/>
                <a:gd name="T69" fmla="*/ 2147483647 h 78"/>
                <a:gd name="T70" fmla="*/ 2147483647 w 110"/>
                <a:gd name="T71" fmla="*/ 2147483647 h 78"/>
                <a:gd name="T72" fmla="*/ 0 w 110"/>
                <a:gd name="T73" fmla="*/ 2147483647 h 78"/>
                <a:gd name="T74" fmla="*/ 0 w 110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78"/>
                <a:gd name="T116" fmla="*/ 110 w 11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78">
                  <a:moveTo>
                    <a:pt x="0" y="65"/>
                  </a:moveTo>
                  <a:lnTo>
                    <a:pt x="1" y="68"/>
                  </a:lnTo>
                  <a:lnTo>
                    <a:pt x="10" y="69"/>
                  </a:lnTo>
                  <a:lnTo>
                    <a:pt x="28" y="70"/>
                  </a:lnTo>
                  <a:lnTo>
                    <a:pt x="52" y="47"/>
                  </a:lnTo>
                  <a:lnTo>
                    <a:pt x="56" y="61"/>
                  </a:lnTo>
                  <a:lnTo>
                    <a:pt x="63" y="77"/>
                  </a:lnTo>
                  <a:lnTo>
                    <a:pt x="78" y="71"/>
                  </a:lnTo>
                  <a:lnTo>
                    <a:pt x="93" y="65"/>
                  </a:lnTo>
                  <a:lnTo>
                    <a:pt x="109" y="69"/>
                  </a:lnTo>
                  <a:lnTo>
                    <a:pt x="109" y="47"/>
                  </a:lnTo>
                  <a:lnTo>
                    <a:pt x="98" y="43"/>
                  </a:lnTo>
                  <a:lnTo>
                    <a:pt x="92" y="43"/>
                  </a:lnTo>
                  <a:lnTo>
                    <a:pt x="96" y="29"/>
                  </a:lnTo>
                  <a:lnTo>
                    <a:pt x="83" y="26"/>
                  </a:lnTo>
                  <a:lnTo>
                    <a:pt x="73" y="25"/>
                  </a:lnTo>
                  <a:lnTo>
                    <a:pt x="57" y="25"/>
                  </a:lnTo>
                  <a:lnTo>
                    <a:pt x="46" y="25"/>
                  </a:lnTo>
                  <a:lnTo>
                    <a:pt x="30" y="25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9" y="15"/>
                  </a:lnTo>
                  <a:lnTo>
                    <a:pt x="24" y="11"/>
                  </a:lnTo>
                  <a:lnTo>
                    <a:pt x="45" y="7"/>
                  </a:lnTo>
                  <a:lnTo>
                    <a:pt x="44" y="0"/>
                  </a:lnTo>
                  <a:lnTo>
                    <a:pt x="28" y="2"/>
                  </a:lnTo>
                  <a:lnTo>
                    <a:pt x="15" y="1"/>
                  </a:lnTo>
                  <a:lnTo>
                    <a:pt x="6" y="9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2" y="30"/>
                  </a:lnTo>
                  <a:lnTo>
                    <a:pt x="12" y="33"/>
                  </a:lnTo>
                  <a:lnTo>
                    <a:pt x="17" y="41"/>
                  </a:lnTo>
                  <a:lnTo>
                    <a:pt x="14" y="51"/>
                  </a:lnTo>
                  <a:lnTo>
                    <a:pt x="12" y="53"/>
                  </a:lnTo>
                  <a:lnTo>
                    <a:pt x="8" y="57"/>
                  </a:lnTo>
                  <a:lnTo>
                    <a:pt x="0" y="65"/>
                  </a:lnTo>
                </a:path>
              </a:pathLst>
            </a:custGeom>
            <a:solidFill>
              <a:schemeClr val="accent5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98" name="Group 242"/>
            <p:cNvGrpSpPr>
              <a:grpSpLocks/>
            </p:cNvGrpSpPr>
            <p:nvPr/>
          </p:nvGrpSpPr>
          <p:grpSpPr bwMode="auto">
            <a:xfrm>
              <a:off x="4681736" y="2808883"/>
              <a:ext cx="214315" cy="168274"/>
              <a:chOff x="505" y="1248"/>
              <a:chExt cx="1637" cy="1410"/>
            </a:xfrm>
            <a:solidFill>
              <a:schemeClr val="accent5"/>
            </a:solidFill>
          </p:grpSpPr>
          <p:sp>
            <p:nvSpPr>
              <p:cNvPr id="199" name="Freeform 243"/>
              <p:cNvSpPr>
                <a:spLocks/>
              </p:cNvSpPr>
              <p:nvPr/>
            </p:nvSpPr>
            <p:spPr bwMode="auto">
              <a:xfrm>
                <a:off x="505" y="1248"/>
                <a:ext cx="517" cy="342"/>
              </a:xfrm>
              <a:custGeom>
                <a:avLst/>
                <a:gdLst>
                  <a:gd name="T0" fmla="*/ 18 w 517"/>
                  <a:gd name="T1" fmla="*/ 293 h 342"/>
                  <a:gd name="T2" fmla="*/ 76 w 517"/>
                  <a:gd name="T3" fmla="*/ 274 h 342"/>
                  <a:gd name="T4" fmla="*/ 42 w 517"/>
                  <a:gd name="T5" fmla="*/ 240 h 342"/>
                  <a:gd name="T6" fmla="*/ 13 w 517"/>
                  <a:gd name="T7" fmla="*/ 158 h 342"/>
                  <a:gd name="T8" fmla="*/ 37 w 517"/>
                  <a:gd name="T9" fmla="*/ 113 h 342"/>
                  <a:gd name="T10" fmla="*/ 91 w 517"/>
                  <a:gd name="T11" fmla="*/ 80 h 342"/>
                  <a:gd name="T12" fmla="*/ 167 w 517"/>
                  <a:gd name="T13" fmla="*/ 98 h 342"/>
                  <a:gd name="T14" fmla="*/ 206 w 517"/>
                  <a:gd name="T15" fmla="*/ 108 h 342"/>
                  <a:gd name="T16" fmla="*/ 263 w 517"/>
                  <a:gd name="T17" fmla="*/ 65 h 342"/>
                  <a:gd name="T18" fmla="*/ 316 w 517"/>
                  <a:gd name="T19" fmla="*/ 59 h 342"/>
                  <a:gd name="T20" fmla="*/ 358 w 517"/>
                  <a:gd name="T21" fmla="*/ 63 h 342"/>
                  <a:gd name="T22" fmla="*/ 389 w 517"/>
                  <a:gd name="T23" fmla="*/ 50 h 342"/>
                  <a:gd name="T24" fmla="*/ 445 w 517"/>
                  <a:gd name="T25" fmla="*/ 29 h 342"/>
                  <a:gd name="T26" fmla="*/ 479 w 517"/>
                  <a:gd name="T27" fmla="*/ 9 h 342"/>
                  <a:gd name="T28" fmla="*/ 517 w 517"/>
                  <a:gd name="T29" fmla="*/ 82 h 342"/>
                  <a:gd name="T30" fmla="*/ 474 w 517"/>
                  <a:gd name="T31" fmla="*/ 101 h 342"/>
                  <a:gd name="T32" fmla="*/ 472 w 517"/>
                  <a:gd name="T33" fmla="*/ 120 h 342"/>
                  <a:gd name="T34" fmla="*/ 441 w 517"/>
                  <a:gd name="T35" fmla="*/ 139 h 342"/>
                  <a:gd name="T36" fmla="*/ 402 w 517"/>
                  <a:gd name="T37" fmla="*/ 144 h 342"/>
                  <a:gd name="T38" fmla="*/ 402 w 517"/>
                  <a:gd name="T39" fmla="*/ 187 h 342"/>
                  <a:gd name="T40" fmla="*/ 340 w 517"/>
                  <a:gd name="T41" fmla="*/ 259 h 342"/>
                  <a:gd name="T42" fmla="*/ 321 w 517"/>
                  <a:gd name="T43" fmla="*/ 288 h 342"/>
                  <a:gd name="T44" fmla="*/ 316 w 517"/>
                  <a:gd name="T45" fmla="*/ 331 h 342"/>
                  <a:gd name="T46" fmla="*/ 295 w 517"/>
                  <a:gd name="T47" fmla="*/ 342 h 342"/>
                  <a:gd name="T48" fmla="*/ 251 w 517"/>
                  <a:gd name="T49" fmla="*/ 323 h 342"/>
                  <a:gd name="T50" fmla="*/ 223 w 517"/>
                  <a:gd name="T51" fmla="*/ 314 h 342"/>
                  <a:gd name="T52" fmla="*/ 196 w 517"/>
                  <a:gd name="T53" fmla="*/ 269 h 342"/>
                  <a:gd name="T54" fmla="*/ 182 w 517"/>
                  <a:gd name="T55" fmla="*/ 297 h 342"/>
                  <a:gd name="T56" fmla="*/ 163 w 517"/>
                  <a:gd name="T57" fmla="*/ 317 h 342"/>
                  <a:gd name="T58" fmla="*/ 127 w 517"/>
                  <a:gd name="T59" fmla="*/ 312 h 342"/>
                  <a:gd name="T60" fmla="*/ 106 w 517"/>
                  <a:gd name="T61" fmla="*/ 315 h 342"/>
                  <a:gd name="T62" fmla="*/ 98 w 517"/>
                  <a:gd name="T63" fmla="*/ 329 h 342"/>
                  <a:gd name="T64" fmla="*/ 71 w 517"/>
                  <a:gd name="T65" fmla="*/ 320 h 342"/>
                  <a:gd name="T66" fmla="*/ 18 w 517"/>
                  <a:gd name="T67" fmla="*/ 293 h 3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7"/>
                  <a:gd name="T103" fmla="*/ 0 h 342"/>
                  <a:gd name="T104" fmla="*/ 517 w 517"/>
                  <a:gd name="T105" fmla="*/ 342 h 3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7" h="342">
                    <a:moveTo>
                      <a:pt x="18" y="293"/>
                    </a:moveTo>
                    <a:cubicBezTo>
                      <a:pt x="30" y="292"/>
                      <a:pt x="72" y="300"/>
                      <a:pt x="76" y="274"/>
                    </a:cubicBezTo>
                    <a:cubicBezTo>
                      <a:pt x="79" y="258"/>
                      <a:pt x="42" y="240"/>
                      <a:pt x="42" y="240"/>
                    </a:cubicBezTo>
                    <a:cubicBezTo>
                      <a:pt x="32" y="211"/>
                      <a:pt x="43" y="168"/>
                      <a:pt x="13" y="158"/>
                    </a:cubicBezTo>
                    <a:cubicBezTo>
                      <a:pt x="28" y="135"/>
                      <a:pt x="0" y="122"/>
                      <a:pt x="37" y="113"/>
                    </a:cubicBezTo>
                    <a:cubicBezTo>
                      <a:pt x="50" y="100"/>
                      <a:pt x="69" y="82"/>
                      <a:pt x="91" y="80"/>
                    </a:cubicBezTo>
                    <a:cubicBezTo>
                      <a:pt x="113" y="78"/>
                      <a:pt x="148" y="93"/>
                      <a:pt x="167" y="98"/>
                    </a:cubicBezTo>
                    <a:cubicBezTo>
                      <a:pt x="186" y="100"/>
                      <a:pt x="184" y="111"/>
                      <a:pt x="206" y="108"/>
                    </a:cubicBezTo>
                    <a:cubicBezTo>
                      <a:pt x="222" y="103"/>
                      <a:pt x="245" y="73"/>
                      <a:pt x="263" y="65"/>
                    </a:cubicBezTo>
                    <a:cubicBezTo>
                      <a:pt x="282" y="58"/>
                      <a:pt x="295" y="59"/>
                      <a:pt x="316" y="59"/>
                    </a:cubicBezTo>
                    <a:cubicBezTo>
                      <a:pt x="332" y="59"/>
                      <a:pt x="346" y="64"/>
                      <a:pt x="358" y="63"/>
                    </a:cubicBezTo>
                    <a:cubicBezTo>
                      <a:pt x="370" y="62"/>
                      <a:pt x="375" y="56"/>
                      <a:pt x="389" y="50"/>
                    </a:cubicBezTo>
                    <a:cubicBezTo>
                      <a:pt x="414" y="43"/>
                      <a:pt x="412" y="38"/>
                      <a:pt x="445" y="29"/>
                    </a:cubicBezTo>
                    <a:cubicBezTo>
                      <a:pt x="462" y="26"/>
                      <a:pt x="467" y="0"/>
                      <a:pt x="479" y="9"/>
                    </a:cubicBezTo>
                    <a:cubicBezTo>
                      <a:pt x="491" y="18"/>
                      <a:pt x="509" y="68"/>
                      <a:pt x="517" y="82"/>
                    </a:cubicBezTo>
                    <a:cubicBezTo>
                      <a:pt x="516" y="97"/>
                      <a:pt x="487" y="92"/>
                      <a:pt x="474" y="101"/>
                    </a:cubicBezTo>
                    <a:cubicBezTo>
                      <a:pt x="464" y="106"/>
                      <a:pt x="477" y="114"/>
                      <a:pt x="472" y="120"/>
                    </a:cubicBezTo>
                    <a:cubicBezTo>
                      <a:pt x="467" y="126"/>
                      <a:pt x="453" y="135"/>
                      <a:pt x="441" y="139"/>
                    </a:cubicBezTo>
                    <a:cubicBezTo>
                      <a:pt x="428" y="142"/>
                      <a:pt x="415" y="142"/>
                      <a:pt x="402" y="144"/>
                    </a:cubicBezTo>
                    <a:cubicBezTo>
                      <a:pt x="395" y="164"/>
                      <a:pt x="390" y="169"/>
                      <a:pt x="402" y="187"/>
                    </a:cubicBezTo>
                    <a:cubicBezTo>
                      <a:pt x="374" y="233"/>
                      <a:pt x="397" y="247"/>
                      <a:pt x="340" y="259"/>
                    </a:cubicBezTo>
                    <a:cubicBezTo>
                      <a:pt x="334" y="269"/>
                      <a:pt x="322" y="277"/>
                      <a:pt x="321" y="288"/>
                    </a:cubicBezTo>
                    <a:cubicBezTo>
                      <a:pt x="319" y="302"/>
                      <a:pt x="322" y="318"/>
                      <a:pt x="316" y="331"/>
                    </a:cubicBezTo>
                    <a:cubicBezTo>
                      <a:pt x="314" y="336"/>
                      <a:pt x="300" y="340"/>
                      <a:pt x="295" y="342"/>
                    </a:cubicBezTo>
                    <a:cubicBezTo>
                      <a:pt x="277" y="329"/>
                      <a:pt x="273" y="330"/>
                      <a:pt x="251" y="323"/>
                    </a:cubicBezTo>
                    <a:cubicBezTo>
                      <a:pt x="246" y="321"/>
                      <a:pt x="223" y="314"/>
                      <a:pt x="223" y="314"/>
                    </a:cubicBezTo>
                    <a:cubicBezTo>
                      <a:pt x="201" y="280"/>
                      <a:pt x="220" y="284"/>
                      <a:pt x="196" y="269"/>
                    </a:cubicBezTo>
                    <a:cubicBezTo>
                      <a:pt x="188" y="265"/>
                      <a:pt x="203" y="292"/>
                      <a:pt x="182" y="297"/>
                    </a:cubicBezTo>
                    <a:cubicBezTo>
                      <a:pt x="177" y="305"/>
                      <a:pt x="172" y="315"/>
                      <a:pt x="163" y="317"/>
                    </a:cubicBezTo>
                    <a:cubicBezTo>
                      <a:pt x="154" y="319"/>
                      <a:pt x="136" y="312"/>
                      <a:pt x="127" y="312"/>
                    </a:cubicBezTo>
                    <a:cubicBezTo>
                      <a:pt x="118" y="312"/>
                      <a:pt x="111" y="312"/>
                      <a:pt x="106" y="315"/>
                    </a:cubicBezTo>
                    <a:cubicBezTo>
                      <a:pt x="101" y="318"/>
                      <a:pt x="104" y="328"/>
                      <a:pt x="98" y="329"/>
                    </a:cubicBezTo>
                    <a:cubicBezTo>
                      <a:pt x="92" y="330"/>
                      <a:pt x="84" y="326"/>
                      <a:pt x="71" y="320"/>
                    </a:cubicBezTo>
                    <a:cubicBezTo>
                      <a:pt x="40" y="328"/>
                      <a:pt x="58" y="309"/>
                      <a:pt x="18" y="293"/>
                    </a:cubicBezTo>
                    <a:close/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Freeform 244"/>
              <p:cNvSpPr>
                <a:spLocks/>
              </p:cNvSpPr>
              <p:nvPr/>
            </p:nvSpPr>
            <p:spPr bwMode="auto">
              <a:xfrm>
                <a:off x="522" y="1330"/>
                <a:ext cx="972" cy="947"/>
              </a:xfrm>
              <a:custGeom>
                <a:avLst/>
                <a:gdLst>
                  <a:gd name="T0" fmla="*/ 15 w 972"/>
                  <a:gd name="T1" fmla="*/ 329 h 947"/>
                  <a:gd name="T2" fmla="*/ 63 w 972"/>
                  <a:gd name="T3" fmla="*/ 416 h 947"/>
                  <a:gd name="T4" fmla="*/ 96 w 972"/>
                  <a:gd name="T5" fmla="*/ 371 h 947"/>
                  <a:gd name="T6" fmla="*/ 153 w 972"/>
                  <a:gd name="T7" fmla="*/ 377 h 947"/>
                  <a:gd name="T8" fmla="*/ 174 w 972"/>
                  <a:gd name="T9" fmla="*/ 392 h 947"/>
                  <a:gd name="T10" fmla="*/ 249 w 972"/>
                  <a:gd name="T11" fmla="*/ 509 h 947"/>
                  <a:gd name="T12" fmla="*/ 282 w 972"/>
                  <a:gd name="T13" fmla="*/ 581 h 947"/>
                  <a:gd name="T14" fmla="*/ 369 w 972"/>
                  <a:gd name="T15" fmla="*/ 674 h 947"/>
                  <a:gd name="T16" fmla="*/ 483 w 972"/>
                  <a:gd name="T17" fmla="*/ 746 h 947"/>
                  <a:gd name="T18" fmla="*/ 528 w 972"/>
                  <a:gd name="T19" fmla="*/ 851 h 947"/>
                  <a:gd name="T20" fmla="*/ 693 w 972"/>
                  <a:gd name="T21" fmla="*/ 860 h 947"/>
                  <a:gd name="T22" fmla="*/ 762 w 972"/>
                  <a:gd name="T23" fmla="*/ 911 h 947"/>
                  <a:gd name="T24" fmla="*/ 825 w 972"/>
                  <a:gd name="T25" fmla="*/ 920 h 947"/>
                  <a:gd name="T26" fmla="*/ 789 w 972"/>
                  <a:gd name="T27" fmla="*/ 902 h 947"/>
                  <a:gd name="T28" fmla="*/ 645 w 972"/>
                  <a:gd name="T29" fmla="*/ 782 h 947"/>
                  <a:gd name="T30" fmla="*/ 588 w 972"/>
                  <a:gd name="T31" fmla="*/ 698 h 947"/>
                  <a:gd name="T32" fmla="*/ 516 w 972"/>
                  <a:gd name="T33" fmla="*/ 620 h 947"/>
                  <a:gd name="T34" fmla="*/ 399 w 972"/>
                  <a:gd name="T35" fmla="*/ 464 h 947"/>
                  <a:gd name="T36" fmla="*/ 381 w 972"/>
                  <a:gd name="T37" fmla="*/ 437 h 947"/>
                  <a:gd name="T38" fmla="*/ 414 w 972"/>
                  <a:gd name="T39" fmla="*/ 320 h 947"/>
                  <a:gd name="T40" fmla="*/ 474 w 972"/>
                  <a:gd name="T41" fmla="*/ 362 h 947"/>
                  <a:gd name="T42" fmla="*/ 714 w 972"/>
                  <a:gd name="T43" fmla="*/ 338 h 947"/>
                  <a:gd name="T44" fmla="*/ 801 w 972"/>
                  <a:gd name="T45" fmla="*/ 377 h 947"/>
                  <a:gd name="T46" fmla="*/ 921 w 972"/>
                  <a:gd name="T47" fmla="*/ 365 h 947"/>
                  <a:gd name="T48" fmla="*/ 972 w 972"/>
                  <a:gd name="T49" fmla="*/ 338 h 947"/>
                  <a:gd name="T50" fmla="*/ 894 w 972"/>
                  <a:gd name="T51" fmla="*/ 251 h 947"/>
                  <a:gd name="T52" fmla="*/ 804 w 972"/>
                  <a:gd name="T53" fmla="*/ 167 h 947"/>
                  <a:gd name="T54" fmla="*/ 639 w 972"/>
                  <a:gd name="T55" fmla="*/ 116 h 947"/>
                  <a:gd name="T56" fmla="*/ 603 w 972"/>
                  <a:gd name="T57" fmla="*/ 86 h 947"/>
                  <a:gd name="T58" fmla="*/ 522 w 972"/>
                  <a:gd name="T59" fmla="*/ 32 h 947"/>
                  <a:gd name="T60" fmla="*/ 459 w 972"/>
                  <a:gd name="T61" fmla="*/ 23 h 947"/>
                  <a:gd name="T62" fmla="*/ 387 w 972"/>
                  <a:gd name="T63" fmla="*/ 74 h 947"/>
                  <a:gd name="T64" fmla="*/ 321 w 972"/>
                  <a:gd name="T65" fmla="*/ 179 h 947"/>
                  <a:gd name="T66" fmla="*/ 294 w 972"/>
                  <a:gd name="T67" fmla="*/ 248 h 947"/>
                  <a:gd name="T68" fmla="*/ 240 w 972"/>
                  <a:gd name="T69" fmla="*/ 248 h 947"/>
                  <a:gd name="T70" fmla="*/ 177 w 972"/>
                  <a:gd name="T71" fmla="*/ 209 h 947"/>
                  <a:gd name="T72" fmla="*/ 117 w 972"/>
                  <a:gd name="T73" fmla="*/ 230 h 947"/>
                  <a:gd name="T74" fmla="*/ 90 w 972"/>
                  <a:gd name="T75" fmla="*/ 239 h 947"/>
                  <a:gd name="T76" fmla="*/ 18 w 972"/>
                  <a:gd name="T77" fmla="*/ 224 h 9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72"/>
                  <a:gd name="T118" fmla="*/ 0 h 947"/>
                  <a:gd name="T119" fmla="*/ 972 w 972"/>
                  <a:gd name="T120" fmla="*/ 947 h 94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72" h="947">
                    <a:moveTo>
                      <a:pt x="0" y="224"/>
                    </a:moveTo>
                    <a:cubicBezTo>
                      <a:pt x="31" y="245"/>
                      <a:pt x="13" y="301"/>
                      <a:pt x="15" y="329"/>
                    </a:cubicBezTo>
                    <a:cubicBezTo>
                      <a:pt x="16" y="342"/>
                      <a:pt x="28" y="356"/>
                      <a:pt x="33" y="368"/>
                    </a:cubicBezTo>
                    <a:cubicBezTo>
                      <a:pt x="41" y="386"/>
                      <a:pt x="41" y="409"/>
                      <a:pt x="63" y="416"/>
                    </a:cubicBezTo>
                    <a:cubicBezTo>
                      <a:pt x="86" y="411"/>
                      <a:pt x="75" y="404"/>
                      <a:pt x="90" y="389"/>
                    </a:cubicBezTo>
                    <a:cubicBezTo>
                      <a:pt x="92" y="383"/>
                      <a:pt x="94" y="377"/>
                      <a:pt x="96" y="371"/>
                    </a:cubicBezTo>
                    <a:cubicBezTo>
                      <a:pt x="98" y="365"/>
                      <a:pt x="114" y="365"/>
                      <a:pt x="114" y="365"/>
                    </a:cubicBezTo>
                    <a:cubicBezTo>
                      <a:pt x="127" y="369"/>
                      <a:pt x="140" y="373"/>
                      <a:pt x="153" y="377"/>
                    </a:cubicBezTo>
                    <a:cubicBezTo>
                      <a:pt x="154" y="380"/>
                      <a:pt x="153" y="384"/>
                      <a:pt x="156" y="386"/>
                    </a:cubicBezTo>
                    <a:cubicBezTo>
                      <a:pt x="161" y="390"/>
                      <a:pt x="174" y="392"/>
                      <a:pt x="174" y="392"/>
                    </a:cubicBezTo>
                    <a:cubicBezTo>
                      <a:pt x="181" y="412"/>
                      <a:pt x="194" y="408"/>
                      <a:pt x="216" y="410"/>
                    </a:cubicBezTo>
                    <a:cubicBezTo>
                      <a:pt x="249" y="421"/>
                      <a:pt x="207" y="481"/>
                      <a:pt x="249" y="509"/>
                    </a:cubicBezTo>
                    <a:cubicBezTo>
                      <a:pt x="253" y="521"/>
                      <a:pt x="256" y="529"/>
                      <a:pt x="267" y="536"/>
                    </a:cubicBezTo>
                    <a:cubicBezTo>
                      <a:pt x="276" y="550"/>
                      <a:pt x="273" y="569"/>
                      <a:pt x="282" y="581"/>
                    </a:cubicBezTo>
                    <a:cubicBezTo>
                      <a:pt x="297" y="601"/>
                      <a:pt x="321" y="610"/>
                      <a:pt x="336" y="629"/>
                    </a:cubicBezTo>
                    <a:cubicBezTo>
                      <a:pt x="348" y="644"/>
                      <a:pt x="355" y="660"/>
                      <a:pt x="369" y="674"/>
                    </a:cubicBezTo>
                    <a:cubicBezTo>
                      <a:pt x="378" y="702"/>
                      <a:pt x="387" y="708"/>
                      <a:pt x="417" y="713"/>
                    </a:cubicBezTo>
                    <a:cubicBezTo>
                      <a:pt x="437" y="726"/>
                      <a:pt x="460" y="740"/>
                      <a:pt x="483" y="746"/>
                    </a:cubicBezTo>
                    <a:cubicBezTo>
                      <a:pt x="504" y="760"/>
                      <a:pt x="442" y="775"/>
                      <a:pt x="462" y="785"/>
                    </a:cubicBezTo>
                    <a:cubicBezTo>
                      <a:pt x="482" y="795"/>
                      <a:pt x="506" y="846"/>
                      <a:pt x="528" y="851"/>
                    </a:cubicBezTo>
                    <a:cubicBezTo>
                      <a:pt x="554" y="860"/>
                      <a:pt x="636" y="868"/>
                      <a:pt x="663" y="869"/>
                    </a:cubicBezTo>
                    <a:cubicBezTo>
                      <a:pt x="690" y="870"/>
                      <a:pt x="681" y="857"/>
                      <a:pt x="693" y="860"/>
                    </a:cubicBezTo>
                    <a:cubicBezTo>
                      <a:pt x="702" y="874"/>
                      <a:pt x="721" y="881"/>
                      <a:pt x="735" y="890"/>
                    </a:cubicBezTo>
                    <a:cubicBezTo>
                      <a:pt x="744" y="896"/>
                      <a:pt x="762" y="911"/>
                      <a:pt x="762" y="911"/>
                    </a:cubicBezTo>
                    <a:cubicBezTo>
                      <a:pt x="767" y="926"/>
                      <a:pt x="794" y="942"/>
                      <a:pt x="810" y="947"/>
                    </a:cubicBezTo>
                    <a:cubicBezTo>
                      <a:pt x="820" y="945"/>
                      <a:pt x="840" y="935"/>
                      <a:pt x="825" y="920"/>
                    </a:cubicBezTo>
                    <a:cubicBezTo>
                      <a:pt x="821" y="916"/>
                      <a:pt x="813" y="916"/>
                      <a:pt x="807" y="914"/>
                    </a:cubicBezTo>
                    <a:cubicBezTo>
                      <a:pt x="800" y="912"/>
                      <a:pt x="795" y="906"/>
                      <a:pt x="789" y="902"/>
                    </a:cubicBezTo>
                    <a:cubicBezTo>
                      <a:pt x="759" y="882"/>
                      <a:pt x="738" y="864"/>
                      <a:pt x="702" y="857"/>
                    </a:cubicBezTo>
                    <a:cubicBezTo>
                      <a:pt x="678" y="841"/>
                      <a:pt x="676" y="803"/>
                      <a:pt x="645" y="782"/>
                    </a:cubicBezTo>
                    <a:cubicBezTo>
                      <a:pt x="637" y="769"/>
                      <a:pt x="622" y="752"/>
                      <a:pt x="609" y="743"/>
                    </a:cubicBezTo>
                    <a:cubicBezTo>
                      <a:pt x="598" y="727"/>
                      <a:pt x="594" y="716"/>
                      <a:pt x="588" y="698"/>
                    </a:cubicBezTo>
                    <a:cubicBezTo>
                      <a:pt x="586" y="691"/>
                      <a:pt x="578" y="686"/>
                      <a:pt x="573" y="680"/>
                    </a:cubicBezTo>
                    <a:cubicBezTo>
                      <a:pt x="562" y="668"/>
                      <a:pt x="529" y="629"/>
                      <a:pt x="516" y="620"/>
                    </a:cubicBezTo>
                    <a:cubicBezTo>
                      <a:pt x="488" y="578"/>
                      <a:pt x="445" y="551"/>
                      <a:pt x="417" y="509"/>
                    </a:cubicBezTo>
                    <a:cubicBezTo>
                      <a:pt x="411" y="500"/>
                      <a:pt x="402" y="473"/>
                      <a:pt x="399" y="464"/>
                    </a:cubicBezTo>
                    <a:cubicBezTo>
                      <a:pt x="397" y="457"/>
                      <a:pt x="391" y="452"/>
                      <a:pt x="387" y="446"/>
                    </a:cubicBezTo>
                    <a:cubicBezTo>
                      <a:pt x="385" y="443"/>
                      <a:pt x="381" y="437"/>
                      <a:pt x="381" y="437"/>
                    </a:cubicBezTo>
                    <a:cubicBezTo>
                      <a:pt x="372" y="400"/>
                      <a:pt x="354" y="327"/>
                      <a:pt x="393" y="314"/>
                    </a:cubicBezTo>
                    <a:cubicBezTo>
                      <a:pt x="393" y="314"/>
                      <a:pt x="413" y="319"/>
                      <a:pt x="414" y="320"/>
                    </a:cubicBezTo>
                    <a:cubicBezTo>
                      <a:pt x="429" y="335"/>
                      <a:pt x="428" y="361"/>
                      <a:pt x="450" y="368"/>
                    </a:cubicBezTo>
                    <a:cubicBezTo>
                      <a:pt x="451" y="368"/>
                      <a:pt x="471" y="364"/>
                      <a:pt x="474" y="362"/>
                    </a:cubicBezTo>
                    <a:cubicBezTo>
                      <a:pt x="486" y="352"/>
                      <a:pt x="482" y="338"/>
                      <a:pt x="495" y="329"/>
                    </a:cubicBezTo>
                    <a:cubicBezTo>
                      <a:pt x="568" y="332"/>
                      <a:pt x="642" y="330"/>
                      <a:pt x="714" y="338"/>
                    </a:cubicBezTo>
                    <a:cubicBezTo>
                      <a:pt x="735" y="345"/>
                      <a:pt x="727" y="340"/>
                      <a:pt x="741" y="350"/>
                    </a:cubicBezTo>
                    <a:cubicBezTo>
                      <a:pt x="762" y="381"/>
                      <a:pt x="748" y="373"/>
                      <a:pt x="801" y="377"/>
                    </a:cubicBezTo>
                    <a:cubicBezTo>
                      <a:pt x="833" y="388"/>
                      <a:pt x="870" y="382"/>
                      <a:pt x="903" y="380"/>
                    </a:cubicBezTo>
                    <a:cubicBezTo>
                      <a:pt x="909" y="376"/>
                      <a:pt x="918" y="371"/>
                      <a:pt x="921" y="365"/>
                    </a:cubicBezTo>
                    <a:cubicBezTo>
                      <a:pt x="926" y="356"/>
                      <a:pt x="923" y="344"/>
                      <a:pt x="936" y="341"/>
                    </a:cubicBezTo>
                    <a:cubicBezTo>
                      <a:pt x="948" y="339"/>
                      <a:pt x="960" y="339"/>
                      <a:pt x="972" y="338"/>
                    </a:cubicBezTo>
                    <a:cubicBezTo>
                      <a:pt x="968" y="312"/>
                      <a:pt x="959" y="305"/>
                      <a:pt x="936" y="293"/>
                    </a:cubicBezTo>
                    <a:cubicBezTo>
                      <a:pt x="926" y="277"/>
                      <a:pt x="907" y="264"/>
                      <a:pt x="894" y="251"/>
                    </a:cubicBezTo>
                    <a:cubicBezTo>
                      <a:pt x="884" y="220"/>
                      <a:pt x="905" y="178"/>
                      <a:pt x="876" y="158"/>
                    </a:cubicBezTo>
                    <a:cubicBezTo>
                      <a:pt x="849" y="160"/>
                      <a:pt x="828" y="159"/>
                      <a:pt x="804" y="167"/>
                    </a:cubicBezTo>
                    <a:cubicBezTo>
                      <a:pt x="753" y="165"/>
                      <a:pt x="724" y="166"/>
                      <a:pt x="681" y="155"/>
                    </a:cubicBezTo>
                    <a:cubicBezTo>
                      <a:pt x="665" y="144"/>
                      <a:pt x="653" y="129"/>
                      <a:pt x="639" y="116"/>
                    </a:cubicBezTo>
                    <a:cubicBezTo>
                      <a:pt x="633" y="110"/>
                      <a:pt x="628" y="103"/>
                      <a:pt x="621" y="98"/>
                    </a:cubicBezTo>
                    <a:cubicBezTo>
                      <a:pt x="615" y="94"/>
                      <a:pt x="603" y="86"/>
                      <a:pt x="603" y="86"/>
                    </a:cubicBezTo>
                    <a:cubicBezTo>
                      <a:pt x="592" y="70"/>
                      <a:pt x="568" y="49"/>
                      <a:pt x="549" y="44"/>
                    </a:cubicBezTo>
                    <a:cubicBezTo>
                      <a:pt x="541" y="39"/>
                      <a:pt x="530" y="37"/>
                      <a:pt x="522" y="32"/>
                    </a:cubicBezTo>
                    <a:cubicBezTo>
                      <a:pt x="512" y="26"/>
                      <a:pt x="505" y="17"/>
                      <a:pt x="495" y="11"/>
                    </a:cubicBezTo>
                    <a:cubicBezTo>
                      <a:pt x="453" y="19"/>
                      <a:pt x="478" y="0"/>
                      <a:pt x="459" y="23"/>
                    </a:cubicBezTo>
                    <a:cubicBezTo>
                      <a:pt x="448" y="36"/>
                      <a:pt x="425" y="52"/>
                      <a:pt x="408" y="53"/>
                    </a:cubicBezTo>
                    <a:cubicBezTo>
                      <a:pt x="396" y="57"/>
                      <a:pt x="391" y="62"/>
                      <a:pt x="387" y="74"/>
                    </a:cubicBezTo>
                    <a:cubicBezTo>
                      <a:pt x="386" y="92"/>
                      <a:pt x="385" y="89"/>
                      <a:pt x="381" y="107"/>
                    </a:cubicBezTo>
                    <a:cubicBezTo>
                      <a:pt x="376" y="133"/>
                      <a:pt x="343" y="172"/>
                      <a:pt x="321" y="179"/>
                    </a:cubicBezTo>
                    <a:cubicBezTo>
                      <a:pt x="307" y="200"/>
                      <a:pt x="306" y="204"/>
                      <a:pt x="300" y="230"/>
                    </a:cubicBezTo>
                    <a:cubicBezTo>
                      <a:pt x="298" y="236"/>
                      <a:pt x="300" y="246"/>
                      <a:pt x="294" y="248"/>
                    </a:cubicBezTo>
                    <a:cubicBezTo>
                      <a:pt x="288" y="250"/>
                      <a:pt x="276" y="254"/>
                      <a:pt x="276" y="254"/>
                    </a:cubicBezTo>
                    <a:cubicBezTo>
                      <a:pt x="264" y="253"/>
                      <a:pt x="250" y="255"/>
                      <a:pt x="240" y="248"/>
                    </a:cubicBezTo>
                    <a:cubicBezTo>
                      <a:pt x="228" y="240"/>
                      <a:pt x="197" y="196"/>
                      <a:pt x="183" y="191"/>
                    </a:cubicBezTo>
                    <a:cubicBezTo>
                      <a:pt x="162" y="184"/>
                      <a:pt x="191" y="219"/>
                      <a:pt x="177" y="209"/>
                    </a:cubicBezTo>
                    <a:cubicBezTo>
                      <a:pt x="170" y="189"/>
                      <a:pt x="170" y="223"/>
                      <a:pt x="156" y="227"/>
                    </a:cubicBezTo>
                    <a:cubicBezTo>
                      <a:pt x="143" y="230"/>
                      <a:pt x="130" y="229"/>
                      <a:pt x="117" y="230"/>
                    </a:cubicBezTo>
                    <a:cubicBezTo>
                      <a:pt x="111" y="232"/>
                      <a:pt x="105" y="234"/>
                      <a:pt x="99" y="236"/>
                    </a:cubicBezTo>
                    <a:cubicBezTo>
                      <a:pt x="96" y="237"/>
                      <a:pt x="90" y="239"/>
                      <a:pt x="90" y="239"/>
                    </a:cubicBezTo>
                    <a:cubicBezTo>
                      <a:pt x="72" y="238"/>
                      <a:pt x="54" y="240"/>
                      <a:pt x="36" y="236"/>
                    </a:cubicBezTo>
                    <a:cubicBezTo>
                      <a:pt x="29" y="235"/>
                      <a:pt x="18" y="224"/>
                      <a:pt x="18" y="224"/>
                    </a:cubicBezTo>
                    <a:cubicBezTo>
                      <a:pt x="9" y="211"/>
                      <a:pt x="15" y="213"/>
                      <a:pt x="0" y="224"/>
                    </a:cubicBezTo>
                    <a:close/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" name="Freeform 245"/>
              <p:cNvSpPr>
                <a:spLocks/>
              </p:cNvSpPr>
              <p:nvPr/>
            </p:nvSpPr>
            <p:spPr bwMode="auto">
              <a:xfrm>
                <a:off x="885" y="1647"/>
                <a:ext cx="636" cy="597"/>
              </a:xfrm>
              <a:custGeom>
                <a:avLst/>
                <a:gdLst>
                  <a:gd name="T0" fmla="*/ 546 w 636"/>
                  <a:gd name="T1" fmla="*/ 66 h 597"/>
                  <a:gd name="T2" fmla="*/ 582 w 636"/>
                  <a:gd name="T3" fmla="*/ 68 h 597"/>
                  <a:gd name="T4" fmla="*/ 606 w 636"/>
                  <a:gd name="T5" fmla="*/ 77 h 597"/>
                  <a:gd name="T6" fmla="*/ 584 w 636"/>
                  <a:gd name="T7" fmla="*/ 122 h 597"/>
                  <a:gd name="T8" fmla="*/ 560 w 636"/>
                  <a:gd name="T9" fmla="*/ 153 h 597"/>
                  <a:gd name="T10" fmla="*/ 560 w 636"/>
                  <a:gd name="T11" fmla="*/ 203 h 597"/>
                  <a:gd name="T12" fmla="*/ 570 w 636"/>
                  <a:gd name="T13" fmla="*/ 225 h 597"/>
                  <a:gd name="T14" fmla="*/ 582 w 636"/>
                  <a:gd name="T15" fmla="*/ 227 h 597"/>
                  <a:gd name="T16" fmla="*/ 618 w 636"/>
                  <a:gd name="T17" fmla="*/ 231 h 597"/>
                  <a:gd name="T18" fmla="*/ 632 w 636"/>
                  <a:gd name="T19" fmla="*/ 282 h 597"/>
                  <a:gd name="T20" fmla="*/ 594 w 636"/>
                  <a:gd name="T21" fmla="*/ 303 h 597"/>
                  <a:gd name="T22" fmla="*/ 609 w 636"/>
                  <a:gd name="T23" fmla="*/ 345 h 597"/>
                  <a:gd name="T24" fmla="*/ 546 w 636"/>
                  <a:gd name="T25" fmla="*/ 411 h 597"/>
                  <a:gd name="T26" fmla="*/ 522 w 636"/>
                  <a:gd name="T27" fmla="*/ 420 h 597"/>
                  <a:gd name="T28" fmla="*/ 501 w 636"/>
                  <a:gd name="T29" fmla="*/ 471 h 597"/>
                  <a:gd name="T30" fmla="*/ 480 w 636"/>
                  <a:gd name="T31" fmla="*/ 483 h 597"/>
                  <a:gd name="T32" fmla="*/ 468 w 636"/>
                  <a:gd name="T33" fmla="*/ 501 h 597"/>
                  <a:gd name="T34" fmla="*/ 459 w 636"/>
                  <a:gd name="T35" fmla="*/ 507 h 597"/>
                  <a:gd name="T36" fmla="*/ 450 w 636"/>
                  <a:gd name="T37" fmla="*/ 528 h 597"/>
                  <a:gd name="T38" fmla="*/ 452 w 636"/>
                  <a:gd name="T39" fmla="*/ 594 h 597"/>
                  <a:gd name="T40" fmla="*/ 386 w 636"/>
                  <a:gd name="T41" fmla="*/ 557 h 597"/>
                  <a:gd name="T42" fmla="*/ 333 w 636"/>
                  <a:gd name="T43" fmla="*/ 539 h 597"/>
                  <a:gd name="T44" fmla="*/ 282 w 636"/>
                  <a:gd name="T45" fmla="*/ 465 h 597"/>
                  <a:gd name="T46" fmla="*/ 243 w 636"/>
                  <a:gd name="T47" fmla="*/ 426 h 597"/>
                  <a:gd name="T48" fmla="*/ 210 w 636"/>
                  <a:gd name="T49" fmla="*/ 375 h 597"/>
                  <a:gd name="T50" fmla="*/ 180 w 636"/>
                  <a:gd name="T51" fmla="*/ 333 h 597"/>
                  <a:gd name="T52" fmla="*/ 150 w 636"/>
                  <a:gd name="T53" fmla="*/ 303 h 597"/>
                  <a:gd name="T54" fmla="*/ 119 w 636"/>
                  <a:gd name="T55" fmla="*/ 264 h 597"/>
                  <a:gd name="T56" fmla="*/ 83 w 636"/>
                  <a:gd name="T57" fmla="*/ 230 h 597"/>
                  <a:gd name="T58" fmla="*/ 48 w 636"/>
                  <a:gd name="T59" fmla="*/ 186 h 597"/>
                  <a:gd name="T60" fmla="*/ 30 w 636"/>
                  <a:gd name="T61" fmla="*/ 159 h 597"/>
                  <a:gd name="T62" fmla="*/ 24 w 636"/>
                  <a:gd name="T63" fmla="*/ 150 h 597"/>
                  <a:gd name="T64" fmla="*/ 6 w 636"/>
                  <a:gd name="T65" fmla="*/ 90 h 597"/>
                  <a:gd name="T66" fmla="*/ 3 w 636"/>
                  <a:gd name="T67" fmla="*/ 27 h 597"/>
                  <a:gd name="T68" fmla="*/ 24 w 636"/>
                  <a:gd name="T69" fmla="*/ 6 h 597"/>
                  <a:gd name="T70" fmla="*/ 42 w 636"/>
                  <a:gd name="T71" fmla="*/ 0 h 597"/>
                  <a:gd name="T72" fmla="*/ 54 w 636"/>
                  <a:gd name="T73" fmla="*/ 27 h 597"/>
                  <a:gd name="T74" fmla="*/ 63 w 636"/>
                  <a:gd name="T75" fmla="*/ 30 h 597"/>
                  <a:gd name="T76" fmla="*/ 66 w 636"/>
                  <a:gd name="T77" fmla="*/ 42 h 597"/>
                  <a:gd name="T78" fmla="*/ 137 w 636"/>
                  <a:gd name="T79" fmla="*/ 12 h 597"/>
                  <a:gd name="T80" fmla="*/ 354 w 636"/>
                  <a:gd name="T81" fmla="*/ 18 h 597"/>
                  <a:gd name="T82" fmla="*/ 384 w 636"/>
                  <a:gd name="T83" fmla="*/ 42 h 597"/>
                  <a:gd name="T84" fmla="*/ 399 w 636"/>
                  <a:gd name="T85" fmla="*/ 57 h 597"/>
                  <a:gd name="T86" fmla="*/ 546 w 636"/>
                  <a:gd name="T87" fmla="*/ 66 h 5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36"/>
                  <a:gd name="T133" fmla="*/ 0 h 597"/>
                  <a:gd name="T134" fmla="*/ 636 w 636"/>
                  <a:gd name="T135" fmla="*/ 597 h 5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36" h="597">
                    <a:moveTo>
                      <a:pt x="546" y="66"/>
                    </a:moveTo>
                    <a:cubicBezTo>
                      <a:pt x="576" y="68"/>
                      <a:pt x="571" y="67"/>
                      <a:pt x="582" y="68"/>
                    </a:cubicBezTo>
                    <a:cubicBezTo>
                      <a:pt x="592" y="70"/>
                      <a:pt x="606" y="68"/>
                      <a:pt x="606" y="77"/>
                    </a:cubicBezTo>
                    <a:cubicBezTo>
                      <a:pt x="591" y="92"/>
                      <a:pt x="596" y="104"/>
                      <a:pt x="584" y="122"/>
                    </a:cubicBezTo>
                    <a:cubicBezTo>
                      <a:pt x="579" y="130"/>
                      <a:pt x="560" y="153"/>
                      <a:pt x="560" y="153"/>
                    </a:cubicBezTo>
                    <a:cubicBezTo>
                      <a:pt x="557" y="180"/>
                      <a:pt x="553" y="175"/>
                      <a:pt x="560" y="203"/>
                    </a:cubicBezTo>
                    <a:cubicBezTo>
                      <a:pt x="561" y="206"/>
                      <a:pt x="567" y="225"/>
                      <a:pt x="570" y="225"/>
                    </a:cubicBezTo>
                    <a:cubicBezTo>
                      <a:pt x="572" y="226"/>
                      <a:pt x="574" y="226"/>
                      <a:pt x="582" y="227"/>
                    </a:cubicBezTo>
                    <a:cubicBezTo>
                      <a:pt x="590" y="228"/>
                      <a:pt x="610" y="222"/>
                      <a:pt x="618" y="231"/>
                    </a:cubicBezTo>
                    <a:cubicBezTo>
                      <a:pt x="627" y="237"/>
                      <a:pt x="636" y="270"/>
                      <a:pt x="632" y="282"/>
                    </a:cubicBezTo>
                    <a:cubicBezTo>
                      <a:pt x="628" y="294"/>
                      <a:pt x="598" y="293"/>
                      <a:pt x="594" y="303"/>
                    </a:cubicBezTo>
                    <a:cubicBezTo>
                      <a:pt x="567" y="294"/>
                      <a:pt x="605" y="339"/>
                      <a:pt x="609" y="345"/>
                    </a:cubicBezTo>
                    <a:cubicBezTo>
                      <a:pt x="631" y="412"/>
                      <a:pt x="591" y="408"/>
                      <a:pt x="546" y="411"/>
                    </a:cubicBezTo>
                    <a:cubicBezTo>
                      <a:pt x="539" y="416"/>
                      <a:pt x="525" y="412"/>
                      <a:pt x="522" y="420"/>
                    </a:cubicBezTo>
                    <a:cubicBezTo>
                      <a:pt x="509" y="450"/>
                      <a:pt x="532" y="463"/>
                      <a:pt x="501" y="471"/>
                    </a:cubicBezTo>
                    <a:cubicBezTo>
                      <a:pt x="482" y="500"/>
                      <a:pt x="513" y="457"/>
                      <a:pt x="480" y="483"/>
                    </a:cubicBezTo>
                    <a:cubicBezTo>
                      <a:pt x="474" y="487"/>
                      <a:pt x="474" y="497"/>
                      <a:pt x="468" y="501"/>
                    </a:cubicBezTo>
                    <a:cubicBezTo>
                      <a:pt x="465" y="503"/>
                      <a:pt x="462" y="505"/>
                      <a:pt x="459" y="507"/>
                    </a:cubicBezTo>
                    <a:cubicBezTo>
                      <a:pt x="457" y="514"/>
                      <a:pt x="451" y="521"/>
                      <a:pt x="450" y="528"/>
                    </a:cubicBezTo>
                    <a:cubicBezTo>
                      <a:pt x="445" y="552"/>
                      <a:pt x="485" y="597"/>
                      <a:pt x="452" y="594"/>
                    </a:cubicBezTo>
                    <a:cubicBezTo>
                      <a:pt x="436" y="578"/>
                      <a:pt x="406" y="568"/>
                      <a:pt x="386" y="557"/>
                    </a:cubicBezTo>
                    <a:cubicBezTo>
                      <a:pt x="369" y="548"/>
                      <a:pt x="352" y="544"/>
                      <a:pt x="333" y="539"/>
                    </a:cubicBezTo>
                    <a:cubicBezTo>
                      <a:pt x="323" y="523"/>
                      <a:pt x="298" y="476"/>
                      <a:pt x="282" y="465"/>
                    </a:cubicBezTo>
                    <a:cubicBezTo>
                      <a:pt x="278" y="453"/>
                      <a:pt x="254" y="433"/>
                      <a:pt x="243" y="426"/>
                    </a:cubicBezTo>
                    <a:cubicBezTo>
                      <a:pt x="227" y="403"/>
                      <a:pt x="234" y="391"/>
                      <a:pt x="210" y="375"/>
                    </a:cubicBezTo>
                    <a:cubicBezTo>
                      <a:pt x="204" y="358"/>
                      <a:pt x="195" y="343"/>
                      <a:pt x="180" y="333"/>
                    </a:cubicBezTo>
                    <a:cubicBezTo>
                      <a:pt x="171" y="319"/>
                      <a:pt x="161" y="314"/>
                      <a:pt x="150" y="303"/>
                    </a:cubicBezTo>
                    <a:cubicBezTo>
                      <a:pt x="145" y="287"/>
                      <a:pt x="133" y="274"/>
                      <a:pt x="119" y="264"/>
                    </a:cubicBezTo>
                    <a:cubicBezTo>
                      <a:pt x="109" y="248"/>
                      <a:pt x="99" y="240"/>
                      <a:pt x="83" y="230"/>
                    </a:cubicBezTo>
                    <a:cubicBezTo>
                      <a:pt x="76" y="219"/>
                      <a:pt x="59" y="193"/>
                      <a:pt x="48" y="186"/>
                    </a:cubicBezTo>
                    <a:cubicBezTo>
                      <a:pt x="42" y="177"/>
                      <a:pt x="36" y="168"/>
                      <a:pt x="30" y="159"/>
                    </a:cubicBezTo>
                    <a:cubicBezTo>
                      <a:pt x="28" y="156"/>
                      <a:pt x="24" y="150"/>
                      <a:pt x="24" y="150"/>
                    </a:cubicBezTo>
                    <a:cubicBezTo>
                      <a:pt x="22" y="138"/>
                      <a:pt x="9" y="111"/>
                      <a:pt x="6" y="90"/>
                    </a:cubicBezTo>
                    <a:cubicBezTo>
                      <a:pt x="3" y="69"/>
                      <a:pt x="0" y="41"/>
                      <a:pt x="3" y="27"/>
                    </a:cubicBezTo>
                    <a:cubicBezTo>
                      <a:pt x="7" y="6"/>
                      <a:pt x="1" y="14"/>
                      <a:pt x="24" y="6"/>
                    </a:cubicBezTo>
                    <a:cubicBezTo>
                      <a:pt x="30" y="4"/>
                      <a:pt x="42" y="0"/>
                      <a:pt x="42" y="0"/>
                    </a:cubicBezTo>
                    <a:cubicBezTo>
                      <a:pt x="47" y="3"/>
                      <a:pt x="50" y="20"/>
                      <a:pt x="54" y="27"/>
                    </a:cubicBezTo>
                    <a:cubicBezTo>
                      <a:pt x="57" y="32"/>
                      <a:pt x="61" y="27"/>
                      <a:pt x="63" y="30"/>
                    </a:cubicBezTo>
                    <a:cubicBezTo>
                      <a:pt x="65" y="33"/>
                      <a:pt x="54" y="45"/>
                      <a:pt x="66" y="42"/>
                    </a:cubicBezTo>
                    <a:cubicBezTo>
                      <a:pt x="96" y="38"/>
                      <a:pt x="108" y="18"/>
                      <a:pt x="137" y="12"/>
                    </a:cubicBezTo>
                    <a:cubicBezTo>
                      <a:pt x="205" y="13"/>
                      <a:pt x="286" y="16"/>
                      <a:pt x="354" y="18"/>
                    </a:cubicBezTo>
                    <a:cubicBezTo>
                      <a:pt x="392" y="22"/>
                      <a:pt x="377" y="36"/>
                      <a:pt x="384" y="42"/>
                    </a:cubicBezTo>
                    <a:cubicBezTo>
                      <a:pt x="391" y="48"/>
                      <a:pt x="372" y="53"/>
                      <a:pt x="399" y="57"/>
                    </a:cubicBezTo>
                    <a:cubicBezTo>
                      <a:pt x="448" y="62"/>
                      <a:pt x="497" y="63"/>
                      <a:pt x="546" y="66"/>
                    </a:cubicBezTo>
                    <a:close/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Freeform 246"/>
              <p:cNvSpPr>
                <a:spLocks/>
              </p:cNvSpPr>
              <p:nvPr/>
            </p:nvSpPr>
            <p:spPr bwMode="auto">
              <a:xfrm>
                <a:off x="1404" y="1409"/>
                <a:ext cx="715" cy="908"/>
              </a:xfrm>
              <a:custGeom>
                <a:avLst/>
                <a:gdLst>
                  <a:gd name="T0" fmla="*/ 29 w 715"/>
                  <a:gd name="T1" fmla="*/ 51 h 908"/>
                  <a:gd name="T2" fmla="*/ 92 w 715"/>
                  <a:gd name="T3" fmla="*/ 21 h 908"/>
                  <a:gd name="T4" fmla="*/ 216 w 715"/>
                  <a:gd name="T5" fmla="*/ 28 h 908"/>
                  <a:gd name="T6" fmla="*/ 261 w 715"/>
                  <a:gd name="T7" fmla="*/ 61 h 908"/>
                  <a:gd name="T8" fmla="*/ 306 w 715"/>
                  <a:gd name="T9" fmla="*/ 160 h 908"/>
                  <a:gd name="T10" fmla="*/ 423 w 715"/>
                  <a:gd name="T11" fmla="*/ 232 h 908"/>
                  <a:gd name="T12" fmla="*/ 441 w 715"/>
                  <a:gd name="T13" fmla="*/ 298 h 908"/>
                  <a:gd name="T14" fmla="*/ 528 w 715"/>
                  <a:gd name="T15" fmla="*/ 349 h 908"/>
                  <a:gd name="T16" fmla="*/ 573 w 715"/>
                  <a:gd name="T17" fmla="*/ 333 h 908"/>
                  <a:gd name="T18" fmla="*/ 599 w 715"/>
                  <a:gd name="T19" fmla="*/ 384 h 908"/>
                  <a:gd name="T20" fmla="*/ 606 w 715"/>
                  <a:gd name="T21" fmla="*/ 487 h 908"/>
                  <a:gd name="T22" fmla="*/ 582 w 715"/>
                  <a:gd name="T23" fmla="*/ 520 h 908"/>
                  <a:gd name="T24" fmla="*/ 648 w 715"/>
                  <a:gd name="T25" fmla="*/ 649 h 908"/>
                  <a:gd name="T26" fmla="*/ 692 w 715"/>
                  <a:gd name="T27" fmla="*/ 702 h 908"/>
                  <a:gd name="T28" fmla="*/ 654 w 715"/>
                  <a:gd name="T29" fmla="*/ 760 h 908"/>
                  <a:gd name="T30" fmla="*/ 621 w 715"/>
                  <a:gd name="T31" fmla="*/ 850 h 908"/>
                  <a:gd name="T32" fmla="*/ 537 w 715"/>
                  <a:gd name="T33" fmla="*/ 886 h 908"/>
                  <a:gd name="T34" fmla="*/ 459 w 715"/>
                  <a:gd name="T35" fmla="*/ 889 h 908"/>
                  <a:gd name="T36" fmla="*/ 474 w 715"/>
                  <a:gd name="T37" fmla="*/ 823 h 908"/>
                  <a:gd name="T38" fmla="*/ 408 w 715"/>
                  <a:gd name="T39" fmla="*/ 760 h 908"/>
                  <a:gd name="T40" fmla="*/ 339 w 715"/>
                  <a:gd name="T41" fmla="*/ 709 h 908"/>
                  <a:gd name="T42" fmla="*/ 300 w 715"/>
                  <a:gd name="T43" fmla="*/ 732 h 908"/>
                  <a:gd name="T44" fmla="*/ 255 w 715"/>
                  <a:gd name="T45" fmla="*/ 781 h 908"/>
                  <a:gd name="T46" fmla="*/ 158 w 715"/>
                  <a:gd name="T47" fmla="*/ 730 h 908"/>
                  <a:gd name="T48" fmla="*/ 75 w 715"/>
                  <a:gd name="T49" fmla="*/ 661 h 908"/>
                  <a:gd name="T50" fmla="*/ 90 w 715"/>
                  <a:gd name="T51" fmla="*/ 636 h 908"/>
                  <a:gd name="T52" fmla="*/ 90 w 715"/>
                  <a:gd name="T53" fmla="*/ 583 h 908"/>
                  <a:gd name="T54" fmla="*/ 93 w 715"/>
                  <a:gd name="T55" fmla="*/ 534 h 908"/>
                  <a:gd name="T56" fmla="*/ 102 w 715"/>
                  <a:gd name="T57" fmla="*/ 472 h 908"/>
                  <a:gd name="T58" fmla="*/ 53 w 715"/>
                  <a:gd name="T59" fmla="*/ 463 h 908"/>
                  <a:gd name="T60" fmla="*/ 38 w 715"/>
                  <a:gd name="T61" fmla="*/ 414 h 908"/>
                  <a:gd name="T62" fmla="*/ 71 w 715"/>
                  <a:gd name="T63" fmla="*/ 345 h 908"/>
                  <a:gd name="T64" fmla="*/ 42 w 715"/>
                  <a:gd name="T65" fmla="*/ 304 h 908"/>
                  <a:gd name="T66" fmla="*/ 57 w 715"/>
                  <a:gd name="T67" fmla="*/ 265 h 908"/>
                  <a:gd name="T68" fmla="*/ 78 w 715"/>
                  <a:gd name="T69" fmla="*/ 232 h 908"/>
                  <a:gd name="T70" fmla="*/ 17 w 715"/>
                  <a:gd name="T71" fmla="*/ 171 h 908"/>
                  <a:gd name="T72" fmla="*/ 0 w 715"/>
                  <a:gd name="T73" fmla="*/ 82 h 9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15"/>
                  <a:gd name="T112" fmla="*/ 0 h 908"/>
                  <a:gd name="T113" fmla="*/ 715 w 715"/>
                  <a:gd name="T114" fmla="*/ 908 h 90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15" h="908">
                    <a:moveTo>
                      <a:pt x="0" y="82"/>
                    </a:moveTo>
                    <a:cubicBezTo>
                      <a:pt x="12" y="78"/>
                      <a:pt x="18" y="58"/>
                      <a:pt x="29" y="51"/>
                    </a:cubicBezTo>
                    <a:cubicBezTo>
                      <a:pt x="50" y="37"/>
                      <a:pt x="56" y="57"/>
                      <a:pt x="75" y="52"/>
                    </a:cubicBezTo>
                    <a:cubicBezTo>
                      <a:pt x="103" y="33"/>
                      <a:pt x="70" y="49"/>
                      <a:pt x="92" y="21"/>
                    </a:cubicBezTo>
                    <a:cubicBezTo>
                      <a:pt x="109" y="0"/>
                      <a:pt x="146" y="16"/>
                      <a:pt x="173" y="15"/>
                    </a:cubicBezTo>
                    <a:cubicBezTo>
                      <a:pt x="191" y="9"/>
                      <a:pt x="187" y="20"/>
                      <a:pt x="216" y="28"/>
                    </a:cubicBezTo>
                    <a:cubicBezTo>
                      <a:pt x="226" y="31"/>
                      <a:pt x="218" y="41"/>
                      <a:pt x="225" y="46"/>
                    </a:cubicBezTo>
                    <a:cubicBezTo>
                      <a:pt x="235" y="53"/>
                      <a:pt x="250" y="54"/>
                      <a:pt x="261" y="61"/>
                    </a:cubicBezTo>
                    <a:cubicBezTo>
                      <a:pt x="268" y="81"/>
                      <a:pt x="279" y="111"/>
                      <a:pt x="300" y="118"/>
                    </a:cubicBezTo>
                    <a:cubicBezTo>
                      <a:pt x="303" y="132"/>
                      <a:pt x="303" y="146"/>
                      <a:pt x="306" y="160"/>
                    </a:cubicBezTo>
                    <a:cubicBezTo>
                      <a:pt x="315" y="205"/>
                      <a:pt x="360" y="211"/>
                      <a:pt x="399" y="214"/>
                    </a:cubicBezTo>
                    <a:cubicBezTo>
                      <a:pt x="413" y="217"/>
                      <a:pt x="418" y="218"/>
                      <a:pt x="423" y="232"/>
                    </a:cubicBezTo>
                    <a:cubicBezTo>
                      <a:pt x="422" y="244"/>
                      <a:pt x="416" y="274"/>
                      <a:pt x="423" y="286"/>
                    </a:cubicBezTo>
                    <a:cubicBezTo>
                      <a:pt x="426" y="292"/>
                      <a:pt x="441" y="298"/>
                      <a:pt x="441" y="298"/>
                    </a:cubicBezTo>
                    <a:cubicBezTo>
                      <a:pt x="438" y="308"/>
                      <a:pt x="432" y="328"/>
                      <a:pt x="432" y="328"/>
                    </a:cubicBezTo>
                    <a:cubicBezTo>
                      <a:pt x="442" y="358"/>
                      <a:pt x="511" y="348"/>
                      <a:pt x="528" y="349"/>
                    </a:cubicBezTo>
                    <a:cubicBezTo>
                      <a:pt x="531" y="376"/>
                      <a:pt x="522" y="380"/>
                      <a:pt x="549" y="375"/>
                    </a:cubicBezTo>
                    <a:cubicBezTo>
                      <a:pt x="555" y="358"/>
                      <a:pt x="559" y="342"/>
                      <a:pt x="573" y="333"/>
                    </a:cubicBezTo>
                    <a:cubicBezTo>
                      <a:pt x="593" y="335"/>
                      <a:pt x="628" y="358"/>
                      <a:pt x="635" y="378"/>
                    </a:cubicBezTo>
                    <a:cubicBezTo>
                      <a:pt x="614" y="385"/>
                      <a:pt x="609" y="370"/>
                      <a:pt x="599" y="384"/>
                    </a:cubicBezTo>
                    <a:cubicBezTo>
                      <a:pt x="602" y="395"/>
                      <a:pt x="624" y="441"/>
                      <a:pt x="624" y="441"/>
                    </a:cubicBezTo>
                    <a:cubicBezTo>
                      <a:pt x="622" y="475"/>
                      <a:pt x="633" y="469"/>
                      <a:pt x="606" y="487"/>
                    </a:cubicBezTo>
                    <a:cubicBezTo>
                      <a:pt x="604" y="491"/>
                      <a:pt x="575" y="497"/>
                      <a:pt x="576" y="502"/>
                    </a:cubicBezTo>
                    <a:cubicBezTo>
                      <a:pt x="577" y="508"/>
                      <a:pt x="582" y="520"/>
                      <a:pt x="582" y="520"/>
                    </a:cubicBezTo>
                    <a:cubicBezTo>
                      <a:pt x="584" y="547"/>
                      <a:pt x="578" y="569"/>
                      <a:pt x="606" y="588"/>
                    </a:cubicBezTo>
                    <a:cubicBezTo>
                      <a:pt x="615" y="594"/>
                      <a:pt x="638" y="647"/>
                      <a:pt x="648" y="649"/>
                    </a:cubicBezTo>
                    <a:cubicBezTo>
                      <a:pt x="665" y="675"/>
                      <a:pt x="643" y="656"/>
                      <a:pt x="684" y="661"/>
                    </a:cubicBezTo>
                    <a:cubicBezTo>
                      <a:pt x="686" y="685"/>
                      <a:pt x="715" y="696"/>
                      <a:pt x="692" y="702"/>
                    </a:cubicBezTo>
                    <a:cubicBezTo>
                      <a:pt x="686" y="706"/>
                      <a:pt x="682" y="718"/>
                      <a:pt x="677" y="724"/>
                    </a:cubicBezTo>
                    <a:cubicBezTo>
                      <a:pt x="671" y="731"/>
                      <a:pt x="657" y="751"/>
                      <a:pt x="654" y="760"/>
                    </a:cubicBezTo>
                    <a:cubicBezTo>
                      <a:pt x="649" y="774"/>
                      <a:pt x="623" y="760"/>
                      <a:pt x="618" y="775"/>
                    </a:cubicBezTo>
                    <a:cubicBezTo>
                      <a:pt x="619" y="800"/>
                      <a:pt x="617" y="825"/>
                      <a:pt x="621" y="850"/>
                    </a:cubicBezTo>
                    <a:cubicBezTo>
                      <a:pt x="624" y="873"/>
                      <a:pt x="651" y="828"/>
                      <a:pt x="615" y="883"/>
                    </a:cubicBezTo>
                    <a:cubicBezTo>
                      <a:pt x="601" y="905"/>
                      <a:pt x="563" y="885"/>
                      <a:pt x="537" y="886"/>
                    </a:cubicBezTo>
                    <a:cubicBezTo>
                      <a:pt x="524" y="890"/>
                      <a:pt x="498" y="895"/>
                      <a:pt x="498" y="895"/>
                    </a:cubicBezTo>
                    <a:cubicBezTo>
                      <a:pt x="484" y="904"/>
                      <a:pt x="465" y="908"/>
                      <a:pt x="459" y="889"/>
                    </a:cubicBezTo>
                    <a:cubicBezTo>
                      <a:pt x="462" y="875"/>
                      <a:pt x="463" y="870"/>
                      <a:pt x="477" y="865"/>
                    </a:cubicBezTo>
                    <a:cubicBezTo>
                      <a:pt x="476" y="851"/>
                      <a:pt x="480" y="836"/>
                      <a:pt x="474" y="823"/>
                    </a:cubicBezTo>
                    <a:cubicBezTo>
                      <a:pt x="471" y="816"/>
                      <a:pt x="420" y="808"/>
                      <a:pt x="420" y="808"/>
                    </a:cubicBezTo>
                    <a:cubicBezTo>
                      <a:pt x="398" y="793"/>
                      <a:pt x="417" y="809"/>
                      <a:pt x="408" y="760"/>
                    </a:cubicBezTo>
                    <a:cubicBezTo>
                      <a:pt x="406" y="746"/>
                      <a:pt x="393" y="751"/>
                      <a:pt x="384" y="745"/>
                    </a:cubicBezTo>
                    <a:cubicBezTo>
                      <a:pt x="368" y="734"/>
                      <a:pt x="355" y="720"/>
                      <a:pt x="339" y="709"/>
                    </a:cubicBezTo>
                    <a:cubicBezTo>
                      <a:pt x="334" y="694"/>
                      <a:pt x="324" y="687"/>
                      <a:pt x="309" y="682"/>
                    </a:cubicBezTo>
                    <a:cubicBezTo>
                      <a:pt x="298" y="689"/>
                      <a:pt x="304" y="719"/>
                      <a:pt x="300" y="732"/>
                    </a:cubicBezTo>
                    <a:cubicBezTo>
                      <a:pt x="297" y="755"/>
                      <a:pt x="298" y="756"/>
                      <a:pt x="276" y="763"/>
                    </a:cubicBezTo>
                    <a:cubicBezTo>
                      <a:pt x="275" y="764"/>
                      <a:pt x="261" y="784"/>
                      <a:pt x="255" y="781"/>
                    </a:cubicBezTo>
                    <a:cubicBezTo>
                      <a:pt x="244" y="775"/>
                      <a:pt x="218" y="759"/>
                      <a:pt x="209" y="750"/>
                    </a:cubicBezTo>
                    <a:cubicBezTo>
                      <a:pt x="194" y="735"/>
                      <a:pt x="177" y="732"/>
                      <a:pt x="158" y="730"/>
                    </a:cubicBezTo>
                    <a:cubicBezTo>
                      <a:pt x="139" y="724"/>
                      <a:pt x="134" y="712"/>
                      <a:pt x="119" y="702"/>
                    </a:cubicBezTo>
                    <a:cubicBezTo>
                      <a:pt x="107" y="694"/>
                      <a:pt x="89" y="666"/>
                      <a:pt x="75" y="661"/>
                    </a:cubicBezTo>
                    <a:cubicBezTo>
                      <a:pt x="54" y="654"/>
                      <a:pt x="62" y="659"/>
                      <a:pt x="48" y="649"/>
                    </a:cubicBezTo>
                    <a:cubicBezTo>
                      <a:pt x="63" y="648"/>
                      <a:pt x="78" y="645"/>
                      <a:pt x="90" y="636"/>
                    </a:cubicBezTo>
                    <a:cubicBezTo>
                      <a:pt x="99" y="628"/>
                      <a:pt x="94" y="622"/>
                      <a:pt x="96" y="610"/>
                    </a:cubicBezTo>
                    <a:cubicBezTo>
                      <a:pt x="97" y="604"/>
                      <a:pt x="90" y="583"/>
                      <a:pt x="90" y="583"/>
                    </a:cubicBezTo>
                    <a:cubicBezTo>
                      <a:pt x="82" y="571"/>
                      <a:pt x="74" y="560"/>
                      <a:pt x="69" y="546"/>
                    </a:cubicBezTo>
                    <a:cubicBezTo>
                      <a:pt x="78" y="540"/>
                      <a:pt x="90" y="545"/>
                      <a:pt x="93" y="534"/>
                    </a:cubicBezTo>
                    <a:cubicBezTo>
                      <a:pt x="101" y="523"/>
                      <a:pt x="112" y="507"/>
                      <a:pt x="114" y="496"/>
                    </a:cubicBezTo>
                    <a:cubicBezTo>
                      <a:pt x="116" y="486"/>
                      <a:pt x="111" y="477"/>
                      <a:pt x="102" y="472"/>
                    </a:cubicBezTo>
                    <a:cubicBezTo>
                      <a:pt x="91" y="456"/>
                      <a:pt x="75" y="466"/>
                      <a:pt x="57" y="463"/>
                    </a:cubicBezTo>
                    <a:cubicBezTo>
                      <a:pt x="49" y="459"/>
                      <a:pt x="56" y="469"/>
                      <a:pt x="53" y="463"/>
                    </a:cubicBezTo>
                    <a:cubicBezTo>
                      <a:pt x="50" y="457"/>
                      <a:pt x="43" y="435"/>
                      <a:pt x="41" y="427"/>
                    </a:cubicBezTo>
                    <a:cubicBezTo>
                      <a:pt x="39" y="419"/>
                      <a:pt x="37" y="421"/>
                      <a:pt x="38" y="414"/>
                    </a:cubicBezTo>
                    <a:cubicBezTo>
                      <a:pt x="42" y="390"/>
                      <a:pt x="30" y="396"/>
                      <a:pt x="47" y="385"/>
                    </a:cubicBezTo>
                    <a:cubicBezTo>
                      <a:pt x="52" y="374"/>
                      <a:pt x="66" y="354"/>
                      <a:pt x="71" y="345"/>
                    </a:cubicBezTo>
                    <a:cubicBezTo>
                      <a:pt x="76" y="336"/>
                      <a:pt x="83" y="337"/>
                      <a:pt x="78" y="330"/>
                    </a:cubicBezTo>
                    <a:cubicBezTo>
                      <a:pt x="72" y="311"/>
                      <a:pt x="61" y="306"/>
                      <a:pt x="42" y="304"/>
                    </a:cubicBezTo>
                    <a:cubicBezTo>
                      <a:pt x="47" y="288"/>
                      <a:pt x="19" y="283"/>
                      <a:pt x="36" y="281"/>
                    </a:cubicBezTo>
                    <a:cubicBezTo>
                      <a:pt x="40" y="272"/>
                      <a:pt x="52" y="276"/>
                      <a:pt x="57" y="265"/>
                    </a:cubicBezTo>
                    <a:cubicBezTo>
                      <a:pt x="60" y="259"/>
                      <a:pt x="90" y="251"/>
                      <a:pt x="90" y="251"/>
                    </a:cubicBezTo>
                    <a:cubicBezTo>
                      <a:pt x="87" y="237"/>
                      <a:pt x="90" y="240"/>
                      <a:pt x="78" y="232"/>
                    </a:cubicBezTo>
                    <a:cubicBezTo>
                      <a:pt x="70" y="220"/>
                      <a:pt x="58" y="217"/>
                      <a:pt x="50" y="207"/>
                    </a:cubicBezTo>
                    <a:cubicBezTo>
                      <a:pt x="40" y="197"/>
                      <a:pt x="24" y="181"/>
                      <a:pt x="17" y="171"/>
                    </a:cubicBezTo>
                    <a:cubicBezTo>
                      <a:pt x="13" y="160"/>
                      <a:pt x="9" y="145"/>
                      <a:pt x="9" y="145"/>
                    </a:cubicBezTo>
                    <a:cubicBezTo>
                      <a:pt x="7" y="116"/>
                      <a:pt x="11" y="103"/>
                      <a:pt x="0" y="82"/>
                    </a:cubicBezTo>
                    <a:close/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" name="Freeform 247"/>
              <p:cNvSpPr>
                <a:spLocks/>
              </p:cNvSpPr>
              <p:nvPr/>
            </p:nvSpPr>
            <p:spPr bwMode="auto">
              <a:xfrm>
                <a:off x="1331" y="2046"/>
                <a:ext cx="323" cy="378"/>
              </a:xfrm>
              <a:custGeom>
                <a:avLst/>
                <a:gdLst>
                  <a:gd name="T0" fmla="*/ 7 w 323"/>
                  <a:gd name="T1" fmla="*/ 242 h 378"/>
                  <a:gd name="T2" fmla="*/ 41 w 323"/>
                  <a:gd name="T3" fmla="*/ 252 h 378"/>
                  <a:gd name="T4" fmla="*/ 71 w 323"/>
                  <a:gd name="T5" fmla="*/ 298 h 378"/>
                  <a:gd name="T6" fmla="*/ 95 w 323"/>
                  <a:gd name="T7" fmla="*/ 308 h 378"/>
                  <a:gd name="T8" fmla="*/ 107 w 323"/>
                  <a:gd name="T9" fmla="*/ 312 h 378"/>
                  <a:gd name="T10" fmla="*/ 145 w 323"/>
                  <a:gd name="T11" fmla="*/ 378 h 378"/>
                  <a:gd name="T12" fmla="*/ 163 w 323"/>
                  <a:gd name="T13" fmla="*/ 364 h 378"/>
                  <a:gd name="T14" fmla="*/ 153 w 323"/>
                  <a:gd name="T15" fmla="*/ 318 h 378"/>
                  <a:gd name="T16" fmla="*/ 193 w 323"/>
                  <a:gd name="T17" fmla="*/ 236 h 378"/>
                  <a:gd name="T18" fmla="*/ 215 w 323"/>
                  <a:gd name="T19" fmla="*/ 200 h 378"/>
                  <a:gd name="T20" fmla="*/ 229 w 323"/>
                  <a:gd name="T21" fmla="*/ 226 h 378"/>
                  <a:gd name="T22" fmla="*/ 277 w 323"/>
                  <a:gd name="T23" fmla="*/ 194 h 378"/>
                  <a:gd name="T24" fmla="*/ 305 w 323"/>
                  <a:gd name="T25" fmla="*/ 162 h 378"/>
                  <a:gd name="T26" fmla="*/ 323 w 323"/>
                  <a:gd name="T27" fmla="*/ 150 h 378"/>
                  <a:gd name="T28" fmla="*/ 309 w 323"/>
                  <a:gd name="T29" fmla="*/ 132 h 378"/>
                  <a:gd name="T30" fmla="*/ 289 w 323"/>
                  <a:gd name="T31" fmla="*/ 116 h 378"/>
                  <a:gd name="T32" fmla="*/ 273 w 323"/>
                  <a:gd name="T33" fmla="*/ 100 h 378"/>
                  <a:gd name="T34" fmla="*/ 231 w 323"/>
                  <a:gd name="T35" fmla="*/ 92 h 378"/>
                  <a:gd name="T36" fmla="*/ 183 w 323"/>
                  <a:gd name="T37" fmla="*/ 52 h 378"/>
                  <a:gd name="T38" fmla="*/ 161 w 323"/>
                  <a:gd name="T39" fmla="*/ 36 h 378"/>
                  <a:gd name="T40" fmla="*/ 133 w 323"/>
                  <a:gd name="T41" fmla="*/ 12 h 378"/>
                  <a:gd name="T42" fmla="*/ 115 w 323"/>
                  <a:gd name="T43" fmla="*/ 6 h 378"/>
                  <a:gd name="T44" fmla="*/ 75 w 323"/>
                  <a:gd name="T45" fmla="*/ 8 h 378"/>
                  <a:gd name="T46" fmla="*/ 73 w 323"/>
                  <a:gd name="T47" fmla="*/ 40 h 378"/>
                  <a:gd name="T48" fmla="*/ 47 w 323"/>
                  <a:gd name="T49" fmla="*/ 66 h 378"/>
                  <a:gd name="T50" fmla="*/ 37 w 323"/>
                  <a:gd name="T51" fmla="*/ 74 h 378"/>
                  <a:gd name="T52" fmla="*/ 25 w 323"/>
                  <a:gd name="T53" fmla="*/ 82 h 378"/>
                  <a:gd name="T54" fmla="*/ 15 w 323"/>
                  <a:gd name="T55" fmla="*/ 92 h 378"/>
                  <a:gd name="T56" fmla="*/ 11 w 323"/>
                  <a:gd name="T57" fmla="*/ 104 h 378"/>
                  <a:gd name="T58" fmla="*/ 3 w 323"/>
                  <a:gd name="T59" fmla="*/ 150 h 378"/>
                  <a:gd name="T60" fmla="*/ 9 w 323"/>
                  <a:gd name="T61" fmla="*/ 236 h 378"/>
                  <a:gd name="T62" fmla="*/ 7 w 323"/>
                  <a:gd name="T63" fmla="*/ 242 h 3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3"/>
                  <a:gd name="T97" fmla="*/ 0 h 378"/>
                  <a:gd name="T98" fmla="*/ 323 w 323"/>
                  <a:gd name="T99" fmla="*/ 378 h 3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3" h="378">
                    <a:moveTo>
                      <a:pt x="7" y="242"/>
                    </a:moveTo>
                    <a:cubicBezTo>
                      <a:pt x="20" y="245"/>
                      <a:pt x="27" y="250"/>
                      <a:pt x="41" y="252"/>
                    </a:cubicBezTo>
                    <a:cubicBezTo>
                      <a:pt x="45" y="265"/>
                      <a:pt x="58" y="291"/>
                      <a:pt x="71" y="298"/>
                    </a:cubicBezTo>
                    <a:cubicBezTo>
                      <a:pt x="79" y="302"/>
                      <a:pt x="87" y="305"/>
                      <a:pt x="95" y="308"/>
                    </a:cubicBezTo>
                    <a:cubicBezTo>
                      <a:pt x="99" y="309"/>
                      <a:pt x="107" y="312"/>
                      <a:pt x="107" y="312"/>
                    </a:cubicBezTo>
                    <a:cubicBezTo>
                      <a:pt x="113" y="329"/>
                      <a:pt x="132" y="369"/>
                      <a:pt x="145" y="378"/>
                    </a:cubicBezTo>
                    <a:cubicBezTo>
                      <a:pt x="158" y="376"/>
                      <a:pt x="159" y="376"/>
                      <a:pt x="163" y="364"/>
                    </a:cubicBezTo>
                    <a:cubicBezTo>
                      <a:pt x="162" y="346"/>
                      <a:pt x="163" y="333"/>
                      <a:pt x="153" y="318"/>
                    </a:cubicBezTo>
                    <a:cubicBezTo>
                      <a:pt x="156" y="278"/>
                      <a:pt x="160" y="258"/>
                      <a:pt x="193" y="236"/>
                    </a:cubicBezTo>
                    <a:cubicBezTo>
                      <a:pt x="201" y="224"/>
                      <a:pt x="207" y="212"/>
                      <a:pt x="215" y="200"/>
                    </a:cubicBezTo>
                    <a:cubicBezTo>
                      <a:pt x="230" y="205"/>
                      <a:pt x="214" y="221"/>
                      <a:pt x="229" y="226"/>
                    </a:cubicBezTo>
                    <a:cubicBezTo>
                      <a:pt x="284" y="223"/>
                      <a:pt x="265" y="231"/>
                      <a:pt x="277" y="194"/>
                    </a:cubicBezTo>
                    <a:cubicBezTo>
                      <a:pt x="272" y="164"/>
                      <a:pt x="272" y="164"/>
                      <a:pt x="305" y="162"/>
                    </a:cubicBezTo>
                    <a:cubicBezTo>
                      <a:pt x="312" y="158"/>
                      <a:pt x="315" y="153"/>
                      <a:pt x="323" y="150"/>
                    </a:cubicBezTo>
                    <a:cubicBezTo>
                      <a:pt x="320" y="134"/>
                      <a:pt x="320" y="139"/>
                      <a:pt x="309" y="132"/>
                    </a:cubicBezTo>
                    <a:cubicBezTo>
                      <a:pt x="306" y="123"/>
                      <a:pt x="297" y="121"/>
                      <a:pt x="289" y="116"/>
                    </a:cubicBezTo>
                    <a:cubicBezTo>
                      <a:pt x="283" y="112"/>
                      <a:pt x="278" y="103"/>
                      <a:pt x="273" y="100"/>
                    </a:cubicBezTo>
                    <a:cubicBezTo>
                      <a:pt x="262" y="93"/>
                      <a:pt x="243" y="93"/>
                      <a:pt x="231" y="92"/>
                    </a:cubicBezTo>
                    <a:cubicBezTo>
                      <a:pt x="207" y="84"/>
                      <a:pt x="197" y="73"/>
                      <a:pt x="183" y="52"/>
                    </a:cubicBezTo>
                    <a:cubicBezTo>
                      <a:pt x="178" y="44"/>
                      <a:pt x="161" y="36"/>
                      <a:pt x="161" y="36"/>
                    </a:cubicBezTo>
                    <a:cubicBezTo>
                      <a:pt x="156" y="28"/>
                      <a:pt x="142" y="15"/>
                      <a:pt x="133" y="12"/>
                    </a:cubicBezTo>
                    <a:cubicBezTo>
                      <a:pt x="127" y="10"/>
                      <a:pt x="115" y="6"/>
                      <a:pt x="115" y="6"/>
                    </a:cubicBezTo>
                    <a:cubicBezTo>
                      <a:pt x="102" y="7"/>
                      <a:pt x="85" y="0"/>
                      <a:pt x="75" y="8"/>
                    </a:cubicBezTo>
                    <a:cubicBezTo>
                      <a:pt x="67" y="15"/>
                      <a:pt x="75" y="30"/>
                      <a:pt x="73" y="40"/>
                    </a:cubicBezTo>
                    <a:cubicBezTo>
                      <a:pt x="71" y="50"/>
                      <a:pt x="55" y="61"/>
                      <a:pt x="47" y="66"/>
                    </a:cubicBezTo>
                    <a:cubicBezTo>
                      <a:pt x="40" y="77"/>
                      <a:pt x="47" y="68"/>
                      <a:pt x="37" y="74"/>
                    </a:cubicBezTo>
                    <a:cubicBezTo>
                      <a:pt x="33" y="76"/>
                      <a:pt x="25" y="82"/>
                      <a:pt x="25" y="82"/>
                    </a:cubicBezTo>
                    <a:cubicBezTo>
                      <a:pt x="22" y="86"/>
                      <a:pt x="17" y="88"/>
                      <a:pt x="15" y="92"/>
                    </a:cubicBezTo>
                    <a:cubicBezTo>
                      <a:pt x="13" y="96"/>
                      <a:pt x="11" y="104"/>
                      <a:pt x="11" y="104"/>
                    </a:cubicBezTo>
                    <a:cubicBezTo>
                      <a:pt x="9" y="120"/>
                      <a:pt x="6" y="135"/>
                      <a:pt x="3" y="150"/>
                    </a:cubicBezTo>
                    <a:cubicBezTo>
                      <a:pt x="4" y="180"/>
                      <a:pt x="0" y="208"/>
                      <a:pt x="9" y="236"/>
                    </a:cubicBezTo>
                    <a:cubicBezTo>
                      <a:pt x="8" y="238"/>
                      <a:pt x="7" y="242"/>
                      <a:pt x="7" y="242"/>
                    </a:cubicBezTo>
                    <a:close/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" name="Freeform 248"/>
              <p:cNvSpPr>
                <a:spLocks/>
              </p:cNvSpPr>
              <p:nvPr/>
            </p:nvSpPr>
            <p:spPr bwMode="auto">
              <a:xfrm>
                <a:off x="1599" y="2084"/>
                <a:ext cx="285" cy="342"/>
              </a:xfrm>
              <a:custGeom>
                <a:avLst/>
                <a:gdLst>
                  <a:gd name="T0" fmla="*/ 9 w 285"/>
                  <a:gd name="T1" fmla="*/ 180 h 342"/>
                  <a:gd name="T2" fmla="*/ 18 w 285"/>
                  <a:gd name="T3" fmla="*/ 189 h 342"/>
                  <a:gd name="T4" fmla="*/ 26 w 285"/>
                  <a:gd name="T5" fmla="*/ 199 h 342"/>
                  <a:gd name="T6" fmla="*/ 36 w 285"/>
                  <a:gd name="T7" fmla="*/ 223 h 342"/>
                  <a:gd name="T8" fmla="*/ 69 w 285"/>
                  <a:gd name="T9" fmla="*/ 240 h 342"/>
                  <a:gd name="T10" fmla="*/ 83 w 285"/>
                  <a:gd name="T11" fmla="*/ 256 h 342"/>
                  <a:gd name="T12" fmla="*/ 89 w 285"/>
                  <a:gd name="T13" fmla="*/ 274 h 342"/>
                  <a:gd name="T14" fmla="*/ 107 w 285"/>
                  <a:gd name="T15" fmla="*/ 342 h 342"/>
                  <a:gd name="T16" fmla="*/ 125 w 285"/>
                  <a:gd name="T17" fmla="*/ 330 h 342"/>
                  <a:gd name="T18" fmla="*/ 155 w 285"/>
                  <a:gd name="T19" fmla="*/ 284 h 342"/>
                  <a:gd name="T20" fmla="*/ 173 w 285"/>
                  <a:gd name="T21" fmla="*/ 272 h 342"/>
                  <a:gd name="T22" fmla="*/ 187 w 285"/>
                  <a:gd name="T23" fmla="*/ 256 h 342"/>
                  <a:gd name="T24" fmla="*/ 221 w 285"/>
                  <a:gd name="T25" fmla="*/ 268 h 342"/>
                  <a:gd name="T26" fmla="*/ 231 w 285"/>
                  <a:gd name="T27" fmla="*/ 246 h 342"/>
                  <a:gd name="T28" fmla="*/ 265 w 285"/>
                  <a:gd name="T29" fmla="*/ 244 h 342"/>
                  <a:gd name="T30" fmla="*/ 285 w 285"/>
                  <a:gd name="T31" fmla="*/ 238 h 342"/>
                  <a:gd name="T32" fmla="*/ 273 w 285"/>
                  <a:gd name="T33" fmla="*/ 222 h 342"/>
                  <a:gd name="T34" fmla="*/ 267 w 285"/>
                  <a:gd name="T35" fmla="*/ 210 h 342"/>
                  <a:gd name="T36" fmla="*/ 279 w 285"/>
                  <a:gd name="T37" fmla="*/ 202 h 342"/>
                  <a:gd name="T38" fmla="*/ 279 w 285"/>
                  <a:gd name="T39" fmla="*/ 158 h 342"/>
                  <a:gd name="T40" fmla="*/ 264 w 285"/>
                  <a:gd name="T41" fmla="*/ 141 h 342"/>
                  <a:gd name="T42" fmla="*/ 219 w 285"/>
                  <a:gd name="T43" fmla="*/ 120 h 342"/>
                  <a:gd name="T44" fmla="*/ 211 w 285"/>
                  <a:gd name="T45" fmla="*/ 102 h 342"/>
                  <a:gd name="T46" fmla="*/ 209 w 285"/>
                  <a:gd name="T47" fmla="*/ 82 h 342"/>
                  <a:gd name="T48" fmla="*/ 185 w 285"/>
                  <a:gd name="T49" fmla="*/ 66 h 342"/>
                  <a:gd name="T50" fmla="*/ 169 w 285"/>
                  <a:gd name="T51" fmla="*/ 50 h 342"/>
                  <a:gd name="T52" fmla="*/ 143 w 285"/>
                  <a:gd name="T53" fmla="*/ 26 h 342"/>
                  <a:gd name="T54" fmla="*/ 115 w 285"/>
                  <a:gd name="T55" fmla="*/ 0 h 342"/>
                  <a:gd name="T56" fmla="*/ 97 w 285"/>
                  <a:gd name="T57" fmla="*/ 58 h 342"/>
                  <a:gd name="T58" fmla="*/ 79 w 285"/>
                  <a:gd name="T59" fmla="*/ 70 h 342"/>
                  <a:gd name="T60" fmla="*/ 65 w 285"/>
                  <a:gd name="T61" fmla="*/ 110 h 342"/>
                  <a:gd name="T62" fmla="*/ 29 w 285"/>
                  <a:gd name="T63" fmla="*/ 116 h 342"/>
                  <a:gd name="T64" fmla="*/ 5 w 285"/>
                  <a:gd name="T65" fmla="*/ 150 h 342"/>
                  <a:gd name="T66" fmla="*/ 9 w 285"/>
                  <a:gd name="T67" fmla="*/ 180 h 3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342"/>
                  <a:gd name="T104" fmla="*/ 285 w 285"/>
                  <a:gd name="T105" fmla="*/ 342 h 3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342">
                    <a:moveTo>
                      <a:pt x="9" y="180"/>
                    </a:moveTo>
                    <a:cubicBezTo>
                      <a:pt x="17" y="181"/>
                      <a:pt x="10" y="188"/>
                      <a:pt x="18" y="189"/>
                    </a:cubicBezTo>
                    <a:cubicBezTo>
                      <a:pt x="21" y="190"/>
                      <a:pt x="25" y="196"/>
                      <a:pt x="26" y="199"/>
                    </a:cubicBezTo>
                    <a:cubicBezTo>
                      <a:pt x="27" y="203"/>
                      <a:pt x="36" y="223"/>
                      <a:pt x="36" y="223"/>
                    </a:cubicBezTo>
                    <a:cubicBezTo>
                      <a:pt x="39" y="251"/>
                      <a:pt x="40" y="237"/>
                      <a:pt x="69" y="240"/>
                    </a:cubicBezTo>
                    <a:cubicBezTo>
                      <a:pt x="76" y="245"/>
                      <a:pt x="80" y="246"/>
                      <a:pt x="83" y="256"/>
                    </a:cubicBezTo>
                    <a:cubicBezTo>
                      <a:pt x="85" y="262"/>
                      <a:pt x="89" y="274"/>
                      <a:pt x="89" y="274"/>
                    </a:cubicBezTo>
                    <a:cubicBezTo>
                      <a:pt x="92" y="293"/>
                      <a:pt x="88" y="329"/>
                      <a:pt x="107" y="342"/>
                    </a:cubicBezTo>
                    <a:cubicBezTo>
                      <a:pt x="116" y="340"/>
                      <a:pt x="120" y="338"/>
                      <a:pt x="125" y="330"/>
                    </a:cubicBezTo>
                    <a:cubicBezTo>
                      <a:pt x="127" y="306"/>
                      <a:pt x="131" y="292"/>
                      <a:pt x="155" y="284"/>
                    </a:cubicBezTo>
                    <a:cubicBezTo>
                      <a:pt x="161" y="278"/>
                      <a:pt x="166" y="277"/>
                      <a:pt x="173" y="272"/>
                    </a:cubicBezTo>
                    <a:cubicBezTo>
                      <a:pt x="182" y="258"/>
                      <a:pt x="177" y="263"/>
                      <a:pt x="187" y="256"/>
                    </a:cubicBezTo>
                    <a:cubicBezTo>
                      <a:pt x="206" y="262"/>
                      <a:pt x="192" y="265"/>
                      <a:pt x="221" y="268"/>
                    </a:cubicBezTo>
                    <a:cubicBezTo>
                      <a:pt x="227" y="285"/>
                      <a:pt x="223" y="248"/>
                      <a:pt x="231" y="246"/>
                    </a:cubicBezTo>
                    <a:cubicBezTo>
                      <a:pt x="242" y="244"/>
                      <a:pt x="254" y="245"/>
                      <a:pt x="265" y="244"/>
                    </a:cubicBezTo>
                    <a:cubicBezTo>
                      <a:pt x="280" y="239"/>
                      <a:pt x="273" y="241"/>
                      <a:pt x="285" y="238"/>
                    </a:cubicBezTo>
                    <a:cubicBezTo>
                      <a:pt x="282" y="230"/>
                      <a:pt x="280" y="227"/>
                      <a:pt x="273" y="222"/>
                    </a:cubicBezTo>
                    <a:cubicBezTo>
                      <a:pt x="273" y="221"/>
                      <a:pt x="266" y="212"/>
                      <a:pt x="267" y="210"/>
                    </a:cubicBezTo>
                    <a:cubicBezTo>
                      <a:pt x="270" y="206"/>
                      <a:pt x="279" y="202"/>
                      <a:pt x="279" y="202"/>
                    </a:cubicBezTo>
                    <a:cubicBezTo>
                      <a:pt x="283" y="185"/>
                      <a:pt x="284" y="184"/>
                      <a:pt x="279" y="158"/>
                    </a:cubicBezTo>
                    <a:cubicBezTo>
                      <a:pt x="278" y="152"/>
                      <a:pt x="270" y="143"/>
                      <a:pt x="264" y="141"/>
                    </a:cubicBezTo>
                    <a:cubicBezTo>
                      <a:pt x="248" y="136"/>
                      <a:pt x="231" y="132"/>
                      <a:pt x="219" y="120"/>
                    </a:cubicBezTo>
                    <a:cubicBezTo>
                      <a:pt x="217" y="113"/>
                      <a:pt x="213" y="109"/>
                      <a:pt x="211" y="102"/>
                    </a:cubicBezTo>
                    <a:cubicBezTo>
                      <a:pt x="210" y="95"/>
                      <a:pt x="212" y="88"/>
                      <a:pt x="209" y="82"/>
                    </a:cubicBezTo>
                    <a:cubicBezTo>
                      <a:pt x="205" y="73"/>
                      <a:pt x="185" y="66"/>
                      <a:pt x="185" y="66"/>
                    </a:cubicBezTo>
                    <a:cubicBezTo>
                      <a:pt x="180" y="59"/>
                      <a:pt x="176" y="55"/>
                      <a:pt x="169" y="50"/>
                    </a:cubicBezTo>
                    <a:cubicBezTo>
                      <a:pt x="160" y="36"/>
                      <a:pt x="154" y="36"/>
                      <a:pt x="143" y="26"/>
                    </a:cubicBezTo>
                    <a:cubicBezTo>
                      <a:pt x="135" y="19"/>
                      <a:pt x="125" y="3"/>
                      <a:pt x="115" y="0"/>
                    </a:cubicBezTo>
                    <a:cubicBezTo>
                      <a:pt x="104" y="17"/>
                      <a:pt x="121" y="50"/>
                      <a:pt x="97" y="58"/>
                    </a:cubicBezTo>
                    <a:cubicBezTo>
                      <a:pt x="91" y="64"/>
                      <a:pt x="87" y="67"/>
                      <a:pt x="79" y="70"/>
                    </a:cubicBezTo>
                    <a:cubicBezTo>
                      <a:pt x="69" y="80"/>
                      <a:pt x="70" y="96"/>
                      <a:pt x="65" y="110"/>
                    </a:cubicBezTo>
                    <a:cubicBezTo>
                      <a:pt x="65" y="111"/>
                      <a:pt x="31" y="116"/>
                      <a:pt x="29" y="116"/>
                    </a:cubicBezTo>
                    <a:cubicBezTo>
                      <a:pt x="18" y="123"/>
                      <a:pt x="9" y="138"/>
                      <a:pt x="5" y="150"/>
                    </a:cubicBezTo>
                    <a:cubicBezTo>
                      <a:pt x="3" y="174"/>
                      <a:pt x="0" y="164"/>
                      <a:pt x="9" y="180"/>
                    </a:cubicBezTo>
                    <a:close/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Freeform 249"/>
              <p:cNvSpPr>
                <a:spLocks/>
              </p:cNvSpPr>
              <p:nvPr/>
            </p:nvSpPr>
            <p:spPr bwMode="auto">
              <a:xfrm>
                <a:off x="1674" y="2282"/>
                <a:ext cx="468" cy="376"/>
              </a:xfrm>
              <a:custGeom>
                <a:avLst/>
                <a:gdLst>
                  <a:gd name="T0" fmla="*/ 20 w 468"/>
                  <a:gd name="T1" fmla="*/ 147 h 376"/>
                  <a:gd name="T2" fmla="*/ 2 w 468"/>
                  <a:gd name="T3" fmla="*/ 177 h 376"/>
                  <a:gd name="T4" fmla="*/ 6 w 468"/>
                  <a:gd name="T5" fmla="*/ 262 h 376"/>
                  <a:gd name="T6" fmla="*/ 22 w 468"/>
                  <a:gd name="T7" fmla="*/ 318 h 376"/>
                  <a:gd name="T8" fmla="*/ 57 w 468"/>
                  <a:gd name="T9" fmla="*/ 358 h 376"/>
                  <a:gd name="T10" fmla="*/ 126 w 468"/>
                  <a:gd name="T11" fmla="*/ 375 h 376"/>
                  <a:gd name="T12" fmla="*/ 170 w 468"/>
                  <a:gd name="T13" fmla="*/ 354 h 376"/>
                  <a:gd name="T14" fmla="*/ 233 w 468"/>
                  <a:gd name="T15" fmla="*/ 354 h 376"/>
                  <a:gd name="T16" fmla="*/ 278 w 468"/>
                  <a:gd name="T17" fmla="*/ 306 h 376"/>
                  <a:gd name="T18" fmla="*/ 365 w 468"/>
                  <a:gd name="T19" fmla="*/ 304 h 376"/>
                  <a:gd name="T20" fmla="*/ 394 w 468"/>
                  <a:gd name="T21" fmla="*/ 294 h 376"/>
                  <a:gd name="T22" fmla="*/ 414 w 468"/>
                  <a:gd name="T23" fmla="*/ 250 h 376"/>
                  <a:gd name="T24" fmla="*/ 443 w 468"/>
                  <a:gd name="T25" fmla="*/ 237 h 376"/>
                  <a:gd name="T26" fmla="*/ 430 w 468"/>
                  <a:gd name="T27" fmla="*/ 114 h 376"/>
                  <a:gd name="T28" fmla="*/ 406 w 468"/>
                  <a:gd name="T29" fmla="*/ 66 h 376"/>
                  <a:gd name="T30" fmla="*/ 346 w 468"/>
                  <a:gd name="T31" fmla="*/ 38 h 376"/>
                  <a:gd name="T32" fmla="*/ 302 w 468"/>
                  <a:gd name="T33" fmla="*/ 6 h 376"/>
                  <a:gd name="T34" fmla="*/ 170 w 468"/>
                  <a:gd name="T35" fmla="*/ 26 h 376"/>
                  <a:gd name="T36" fmla="*/ 162 w 468"/>
                  <a:gd name="T37" fmla="*/ 50 h 376"/>
                  <a:gd name="T38" fmla="*/ 138 w 468"/>
                  <a:gd name="T39" fmla="*/ 66 h 376"/>
                  <a:gd name="T40" fmla="*/ 94 w 468"/>
                  <a:gd name="T41" fmla="*/ 62 h 376"/>
                  <a:gd name="T42" fmla="*/ 54 w 468"/>
                  <a:gd name="T43" fmla="*/ 102 h 376"/>
                  <a:gd name="T44" fmla="*/ 46 w 468"/>
                  <a:gd name="T45" fmla="*/ 114 h 376"/>
                  <a:gd name="T46" fmla="*/ 42 w 468"/>
                  <a:gd name="T47" fmla="*/ 138 h 376"/>
                  <a:gd name="T48" fmla="*/ 20 w 468"/>
                  <a:gd name="T49" fmla="*/ 147 h 3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8"/>
                  <a:gd name="T76" fmla="*/ 0 h 376"/>
                  <a:gd name="T77" fmla="*/ 468 w 468"/>
                  <a:gd name="T78" fmla="*/ 376 h 3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8" h="376">
                    <a:moveTo>
                      <a:pt x="20" y="147"/>
                    </a:moveTo>
                    <a:cubicBezTo>
                      <a:pt x="13" y="153"/>
                      <a:pt x="4" y="158"/>
                      <a:pt x="2" y="177"/>
                    </a:cubicBezTo>
                    <a:cubicBezTo>
                      <a:pt x="0" y="196"/>
                      <a:pt x="3" y="239"/>
                      <a:pt x="6" y="262"/>
                    </a:cubicBezTo>
                    <a:cubicBezTo>
                      <a:pt x="7" y="275"/>
                      <a:pt x="18" y="304"/>
                      <a:pt x="22" y="318"/>
                    </a:cubicBezTo>
                    <a:cubicBezTo>
                      <a:pt x="24" y="326"/>
                      <a:pt x="49" y="355"/>
                      <a:pt x="57" y="358"/>
                    </a:cubicBezTo>
                    <a:cubicBezTo>
                      <a:pt x="77" y="364"/>
                      <a:pt x="107" y="376"/>
                      <a:pt x="126" y="375"/>
                    </a:cubicBezTo>
                    <a:cubicBezTo>
                      <a:pt x="145" y="374"/>
                      <a:pt x="152" y="357"/>
                      <a:pt x="170" y="354"/>
                    </a:cubicBezTo>
                    <a:cubicBezTo>
                      <a:pt x="187" y="348"/>
                      <a:pt x="215" y="362"/>
                      <a:pt x="233" y="354"/>
                    </a:cubicBezTo>
                    <a:cubicBezTo>
                      <a:pt x="251" y="346"/>
                      <a:pt x="256" y="314"/>
                      <a:pt x="278" y="306"/>
                    </a:cubicBezTo>
                    <a:cubicBezTo>
                      <a:pt x="299" y="295"/>
                      <a:pt x="346" y="306"/>
                      <a:pt x="365" y="304"/>
                    </a:cubicBezTo>
                    <a:cubicBezTo>
                      <a:pt x="384" y="302"/>
                      <a:pt x="386" y="303"/>
                      <a:pt x="394" y="294"/>
                    </a:cubicBezTo>
                    <a:cubicBezTo>
                      <a:pt x="415" y="273"/>
                      <a:pt x="401" y="270"/>
                      <a:pt x="414" y="250"/>
                    </a:cubicBezTo>
                    <a:cubicBezTo>
                      <a:pt x="419" y="243"/>
                      <a:pt x="436" y="242"/>
                      <a:pt x="443" y="237"/>
                    </a:cubicBezTo>
                    <a:cubicBezTo>
                      <a:pt x="468" y="200"/>
                      <a:pt x="462" y="146"/>
                      <a:pt x="430" y="114"/>
                    </a:cubicBezTo>
                    <a:cubicBezTo>
                      <a:pt x="428" y="109"/>
                      <a:pt x="410" y="69"/>
                      <a:pt x="406" y="66"/>
                    </a:cubicBezTo>
                    <a:cubicBezTo>
                      <a:pt x="394" y="57"/>
                      <a:pt x="362" y="49"/>
                      <a:pt x="346" y="38"/>
                    </a:cubicBezTo>
                    <a:cubicBezTo>
                      <a:pt x="335" y="21"/>
                      <a:pt x="321" y="12"/>
                      <a:pt x="302" y="6"/>
                    </a:cubicBezTo>
                    <a:cubicBezTo>
                      <a:pt x="256" y="8"/>
                      <a:pt x="209" y="0"/>
                      <a:pt x="170" y="26"/>
                    </a:cubicBezTo>
                    <a:cubicBezTo>
                      <a:pt x="167" y="34"/>
                      <a:pt x="165" y="42"/>
                      <a:pt x="162" y="50"/>
                    </a:cubicBezTo>
                    <a:cubicBezTo>
                      <a:pt x="159" y="59"/>
                      <a:pt x="138" y="66"/>
                      <a:pt x="138" y="66"/>
                    </a:cubicBezTo>
                    <a:cubicBezTo>
                      <a:pt x="121" y="63"/>
                      <a:pt x="110" y="57"/>
                      <a:pt x="94" y="62"/>
                    </a:cubicBezTo>
                    <a:cubicBezTo>
                      <a:pt x="82" y="81"/>
                      <a:pt x="76" y="95"/>
                      <a:pt x="54" y="102"/>
                    </a:cubicBezTo>
                    <a:cubicBezTo>
                      <a:pt x="51" y="106"/>
                      <a:pt x="48" y="109"/>
                      <a:pt x="46" y="114"/>
                    </a:cubicBezTo>
                    <a:cubicBezTo>
                      <a:pt x="43" y="122"/>
                      <a:pt x="47" y="132"/>
                      <a:pt x="42" y="138"/>
                    </a:cubicBezTo>
                    <a:cubicBezTo>
                      <a:pt x="22" y="161"/>
                      <a:pt x="10" y="127"/>
                      <a:pt x="20" y="147"/>
                    </a:cubicBezTo>
                    <a:close/>
                  </a:path>
                </a:pathLst>
              </a:custGeom>
              <a:grpFill/>
              <a:ln w="63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206" name="AutoShape 309"/>
            <p:cNvCxnSpPr>
              <a:cxnSpLocks noChangeShapeType="1"/>
              <a:stCxn id="6" idx="3"/>
            </p:cNvCxnSpPr>
            <p:nvPr/>
          </p:nvCxnSpPr>
          <p:spPr bwMode="auto">
            <a:xfrm flipV="1">
              <a:off x="2630845" y="3311054"/>
              <a:ext cx="52388" cy="17462"/>
            </a:xfrm>
            <a:prstGeom prst="straightConnector1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208" name="207 Forma libre"/>
            <p:cNvSpPr/>
            <p:nvPr/>
          </p:nvSpPr>
          <p:spPr>
            <a:xfrm>
              <a:off x="1450016" y="2819505"/>
              <a:ext cx="3724836" cy="1212148"/>
            </a:xfrm>
            <a:custGeom>
              <a:avLst/>
              <a:gdLst>
                <a:gd name="connsiteX0" fmla="*/ 0 w 3583937"/>
                <a:gd name="connsiteY0" fmla="*/ 0 h 1112732"/>
                <a:gd name="connsiteX1" fmla="*/ 3563471 w 3583937"/>
                <a:gd name="connsiteY1" fmla="*/ 242047 h 1112732"/>
                <a:gd name="connsiteX2" fmla="*/ 1519518 w 3583937"/>
                <a:gd name="connsiteY2" fmla="*/ 1089212 h 1112732"/>
                <a:gd name="connsiteX3" fmla="*/ 2850776 w 3583937"/>
                <a:gd name="connsiteY3" fmla="*/ 793377 h 1112732"/>
                <a:gd name="connsiteX0" fmla="*/ 0 w 3567542"/>
                <a:gd name="connsiteY0" fmla="*/ 0 h 950093"/>
                <a:gd name="connsiteX1" fmla="*/ 3563471 w 3567542"/>
                <a:gd name="connsiteY1" fmla="*/ 242047 h 950093"/>
                <a:gd name="connsiteX2" fmla="*/ 753035 w 3567542"/>
                <a:gd name="connsiteY2" fmla="*/ 887506 h 950093"/>
                <a:gd name="connsiteX3" fmla="*/ 2850776 w 3567542"/>
                <a:gd name="connsiteY3" fmla="*/ 793377 h 950093"/>
                <a:gd name="connsiteX0" fmla="*/ 0 w 2850776"/>
                <a:gd name="connsiteY0" fmla="*/ 0 h 932389"/>
                <a:gd name="connsiteX1" fmla="*/ 2487706 w 2850776"/>
                <a:gd name="connsiteY1" fmla="*/ 497542 h 932389"/>
                <a:gd name="connsiteX2" fmla="*/ 753035 w 2850776"/>
                <a:gd name="connsiteY2" fmla="*/ 887506 h 932389"/>
                <a:gd name="connsiteX3" fmla="*/ 2850776 w 2850776"/>
                <a:gd name="connsiteY3" fmla="*/ 793377 h 932389"/>
                <a:gd name="connsiteX0" fmla="*/ 0 w 2891118"/>
                <a:gd name="connsiteY0" fmla="*/ 0 h 980662"/>
                <a:gd name="connsiteX1" fmla="*/ 2487706 w 2891118"/>
                <a:gd name="connsiteY1" fmla="*/ 497542 h 980662"/>
                <a:gd name="connsiteX2" fmla="*/ 753035 w 2891118"/>
                <a:gd name="connsiteY2" fmla="*/ 887506 h 980662"/>
                <a:gd name="connsiteX3" fmla="*/ 2891118 w 2891118"/>
                <a:gd name="connsiteY3" fmla="*/ 874059 h 980662"/>
                <a:gd name="connsiteX0" fmla="*/ 0 w 2891118"/>
                <a:gd name="connsiteY0" fmla="*/ 0 h 952458"/>
                <a:gd name="connsiteX1" fmla="*/ 2487706 w 2891118"/>
                <a:gd name="connsiteY1" fmla="*/ 497542 h 952458"/>
                <a:gd name="connsiteX2" fmla="*/ 753035 w 2891118"/>
                <a:gd name="connsiteY2" fmla="*/ 887506 h 952458"/>
                <a:gd name="connsiteX3" fmla="*/ 2891118 w 2891118"/>
                <a:gd name="connsiteY3" fmla="*/ 874059 h 952458"/>
                <a:gd name="connsiteX0" fmla="*/ 0 w 2931459"/>
                <a:gd name="connsiteY0" fmla="*/ 0 h 1010622"/>
                <a:gd name="connsiteX1" fmla="*/ 2487706 w 2931459"/>
                <a:gd name="connsiteY1" fmla="*/ 497542 h 1010622"/>
                <a:gd name="connsiteX2" fmla="*/ 753035 w 2931459"/>
                <a:gd name="connsiteY2" fmla="*/ 887506 h 1010622"/>
                <a:gd name="connsiteX3" fmla="*/ 2931459 w 2931459"/>
                <a:gd name="connsiteY3" fmla="*/ 954742 h 1010622"/>
                <a:gd name="connsiteX0" fmla="*/ 0 w 3738283"/>
                <a:gd name="connsiteY0" fmla="*/ 0 h 1010622"/>
                <a:gd name="connsiteX1" fmla="*/ 3294530 w 3738283"/>
                <a:gd name="connsiteY1" fmla="*/ 497542 h 1010622"/>
                <a:gd name="connsiteX2" fmla="*/ 1559859 w 3738283"/>
                <a:gd name="connsiteY2" fmla="*/ 887506 h 1010622"/>
                <a:gd name="connsiteX3" fmla="*/ 3738283 w 3738283"/>
                <a:gd name="connsiteY3" fmla="*/ 954742 h 1010622"/>
                <a:gd name="connsiteX0" fmla="*/ 0 w 3738283"/>
                <a:gd name="connsiteY0" fmla="*/ 0 h 1164838"/>
                <a:gd name="connsiteX1" fmla="*/ 3294530 w 3738283"/>
                <a:gd name="connsiteY1" fmla="*/ 497542 h 1164838"/>
                <a:gd name="connsiteX2" fmla="*/ 1008530 w 3738283"/>
                <a:gd name="connsiteY2" fmla="*/ 1143000 h 1164838"/>
                <a:gd name="connsiteX3" fmla="*/ 3738283 w 3738283"/>
                <a:gd name="connsiteY3" fmla="*/ 954742 h 1164838"/>
                <a:gd name="connsiteX0" fmla="*/ 0 w 3738283"/>
                <a:gd name="connsiteY0" fmla="*/ 0 h 1149635"/>
                <a:gd name="connsiteX1" fmla="*/ 3294530 w 3738283"/>
                <a:gd name="connsiteY1" fmla="*/ 497542 h 1149635"/>
                <a:gd name="connsiteX2" fmla="*/ 1831066 w 3738283"/>
                <a:gd name="connsiteY2" fmla="*/ 756496 h 1149635"/>
                <a:gd name="connsiteX3" fmla="*/ 1008530 w 3738283"/>
                <a:gd name="connsiteY3" fmla="*/ 1143000 h 1149635"/>
                <a:gd name="connsiteX4" fmla="*/ 3738283 w 3738283"/>
                <a:gd name="connsiteY4" fmla="*/ 954742 h 1149635"/>
                <a:gd name="connsiteX0" fmla="*/ 0 w 3738283"/>
                <a:gd name="connsiteY0" fmla="*/ 82977 h 1232612"/>
                <a:gd name="connsiteX1" fmla="*/ 2998695 w 3738283"/>
                <a:gd name="connsiteY1" fmla="*/ 42636 h 1232612"/>
                <a:gd name="connsiteX2" fmla="*/ 1831066 w 3738283"/>
                <a:gd name="connsiteY2" fmla="*/ 839473 h 1232612"/>
                <a:gd name="connsiteX3" fmla="*/ 1008530 w 3738283"/>
                <a:gd name="connsiteY3" fmla="*/ 1225977 h 1232612"/>
                <a:gd name="connsiteX4" fmla="*/ 3738283 w 3738283"/>
                <a:gd name="connsiteY4" fmla="*/ 1037719 h 1232612"/>
                <a:gd name="connsiteX0" fmla="*/ 0 w 3738283"/>
                <a:gd name="connsiteY0" fmla="*/ 68152 h 1230222"/>
                <a:gd name="connsiteX1" fmla="*/ 2998695 w 3738283"/>
                <a:gd name="connsiteY1" fmla="*/ 27811 h 1230222"/>
                <a:gd name="connsiteX2" fmla="*/ 1723490 w 3738283"/>
                <a:gd name="connsiteY2" fmla="*/ 609495 h 1230222"/>
                <a:gd name="connsiteX3" fmla="*/ 1008530 w 3738283"/>
                <a:gd name="connsiteY3" fmla="*/ 1211152 h 1230222"/>
                <a:gd name="connsiteX4" fmla="*/ 3738283 w 3738283"/>
                <a:gd name="connsiteY4" fmla="*/ 1022894 h 1230222"/>
                <a:gd name="connsiteX0" fmla="*/ 0 w 3603812"/>
                <a:gd name="connsiteY0" fmla="*/ 68152 h 1212198"/>
                <a:gd name="connsiteX1" fmla="*/ 2998695 w 3603812"/>
                <a:gd name="connsiteY1" fmla="*/ 27811 h 1212198"/>
                <a:gd name="connsiteX2" fmla="*/ 1723490 w 3603812"/>
                <a:gd name="connsiteY2" fmla="*/ 609495 h 1212198"/>
                <a:gd name="connsiteX3" fmla="*/ 1008530 w 3603812"/>
                <a:gd name="connsiteY3" fmla="*/ 1211152 h 1212198"/>
                <a:gd name="connsiteX4" fmla="*/ 3603812 w 3603812"/>
                <a:gd name="connsiteY4" fmla="*/ 444670 h 1212198"/>
                <a:gd name="connsiteX0" fmla="*/ 0 w 3603812"/>
                <a:gd name="connsiteY0" fmla="*/ 68152 h 1212973"/>
                <a:gd name="connsiteX1" fmla="*/ 2998695 w 3603812"/>
                <a:gd name="connsiteY1" fmla="*/ 27811 h 1212973"/>
                <a:gd name="connsiteX2" fmla="*/ 1723490 w 3603812"/>
                <a:gd name="connsiteY2" fmla="*/ 609495 h 1212973"/>
                <a:gd name="connsiteX3" fmla="*/ 1008530 w 3603812"/>
                <a:gd name="connsiteY3" fmla="*/ 1211152 h 1212973"/>
                <a:gd name="connsiteX4" fmla="*/ 2920278 w 3603812"/>
                <a:gd name="connsiteY4" fmla="*/ 784307 h 1212973"/>
                <a:gd name="connsiteX5" fmla="*/ 3603812 w 3603812"/>
                <a:gd name="connsiteY5" fmla="*/ 444670 h 1212973"/>
                <a:gd name="connsiteX0" fmla="*/ 0 w 3603812"/>
                <a:gd name="connsiteY0" fmla="*/ 68152 h 1212973"/>
                <a:gd name="connsiteX1" fmla="*/ 2998695 w 3603812"/>
                <a:gd name="connsiteY1" fmla="*/ 27811 h 1212973"/>
                <a:gd name="connsiteX2" fmla="*/ 1723490 w 3603812"/>
                <a:gd name="connsiteY2" fmla="*/ 609495 h 1212973"/>
                <a:gd name="connsiteX3" fmla="*/ 1008530 w 3603812"/>
                <a:gd name="connsiteY3" fmla="*/ 1211152 h 1212973"/>
                <a:gd name="connsiteX4" fmla="*/ 2920278 w 3603812"/>
                <a:gd name="connsiteY4" fmla="*/ 784307 h 1212973"/>
                <a:gd name="connsiteX5" fmla="*/ 3603812 w 3603812"/>
                <a:gd name="connsiteY5" fmla="*/ 404329 h 1212973"/>
                <a:gd name="connsiteX0" fmla="*/ 0 w 3603812"/>
                <a:gd name="connsiteY0" fmla="*/ 68152 h 1212148"/>
                <a:gd name="connsiteX1" fmla="*/ 2998695 w 3603812"/>
                <a:gd name="connsiteY1" fmla="*/ 27811 h 1212148"/>
                <a:gd name="connsiteX2" fmla="*/ 1723490 w 3603812"/>
                <a:gd name="connsiteY2" fmla="*/ 609495 h 1212148"/>
                <a:gd name="connsiteX3" fmla="*/ 1008530 w 3603812"/>
                <a:gd name="connsiteY3" fmla="*/ 1211152 h 1212148"/>
                <a:gd name="connsiteX4" fmla="*/ 2812702 w 3603812"/>
                <a:gd name="connsiteY4" fmla="*/ 743966 h 1212148"/>
                <a:gd name="connsiteX5" fmla="*/ 3603812 w 3603812"/>
                <a:gd name="connsiteY5" fmla="*/ 404329 h 1212148"/>
                <a:gd name="connsiteX0" fmla="*/ 0 w 3724836"/>
                <a:gd name="connsiteY0" fmla="*/ 68152 h 1212148"/>
                <a:gd name="connsiteX1" fmla="*/ 2998695 w 3724836"/>
                <a:gd name="connsiteY1" fmla="*/ 27811 h 1212148"/>
                <a:gd name="connsiteX2" fmla="*/ 1723490 w 3724836"/>
                <a:gd name="connsiteY2" fmla="*/ 609495 h 1212148"/>
                <a:gd name="connsiteX3" fmla="*/ 1008530 w 3724836"/>
                <a:gd name="connsiteY3" fmla="*/ 1211152 h 1212148"/>
                <a:gd name="connsiteX4" fmla="*/ 2812702 w 3724836"/>
                <a:gd name="connsiteY4" fmla="*/ 743966 h 1212148"/>
                <a:gd name="connsiteX5" fmla="*/ 3724836 w 3724836"/>
                <a:gd name="connsiteY5" fmla="*/ 350541 h 121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4836" h="1212148">
                  <a:moveTo>
                    <a:pt x="0" y="68152"/>
                  </a:moveTo>
                  <a:cubicBezTo>
                    <a:pt x="1655109" y="98408"/>
                    <a:pt x="2711447" y="-62413"/>
                    <a:pt x="2998695" y="27811"/>
                  </a:cubicBezTo>
                  <a:cubicBezTo>
                    <a:pt x="3285943" y="118035"/>
                    <a:pt x="2104490" y="501919"/>
                    <a:pt x="1723490" y="609495"/>
                  </a:cubicBezTo>
                  <a:cubicBezTo>
                    <a:pt x="1342490" y="717071"/>
                    <a:pt x="826995" y="1188740"/>
                    <a:pt x="1008530" y="1211152"/>
                  </a:cubicBezTo>
                  <a:cubicBezTo>
                    <a:pt x="1190065" y="1233564"/>
                    <a:pt x="2380155" y="871713"/>
                    <a:pt x="2812702" y="743966"/>
                  </a:cubicBezTo>
                  <a:cubicBezTo>
                    <a:pt x="3245249" y="616219"/>
                    <a:pt x="3601949" y="380253"/>
                    <a:pt x="3724836" y="350541"/>
                  </a:cubicBezTo>
                </a:path>
              </a:pathLst>
            </a:custGeom>
            <a:noFill/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09" name="Freeform 29"/>
            <p:cNvSpPr>
              <a:spLocks/>
            </p:cNvSpPr>
            <p:nvPr/>
          </p:nvSpPr>
          <p:spPr bwMode="auto">
            <a:xfrm>
              <a:off x="939176" y="1718936"/>
              <a:ext cx="2005994" cy="1022144"/>
            </a:xfrm>
            <a:custGeom>
              <a:avLst/>
              <a:gdLst>
                <a:gd name="T0" fmla="*/ 1 w 2439"/>
                <a:gd name="T1" fmla="*/ 1 h 1243"/>
                <a:gd name="T2" fmla="*/ 1 w 2439"/>
                <a:gd name="T3" fmla="*/ 1 h 1243"/>
                <a:gd name="T4" fmla="*/ 1 w 2439"/>
                <a:gd name="T5" fmla="*/ 1 h 1243"/>
                <a:gd name="T6" fmla="*/ 1 w 2439"/>
                <a:gd name="T7" fmla="*/ 1 h 1243"/>
                <a:gd name="T8" fmla="*/ 1 w 2439"/>
                <a:gd name="T9" fmla="*/ 1 h 1243"/>
                <a:gd name="T10" fmla="*/ 1 w 2439"/>
                <a:gd name="T11" fmla="*/ 1 h 1243"/>
                <a:gd name="T12" fmla="*/ 1 w 2439"/>
                <a:gd name="T13" fmla="*/ 1 h 1243"/>
                <a:gd name="T14" fmla="*/ 1 w 2439"/>
                <a:gd name="T15" fmla="*/ 1 h 1243"/>
                <a:gd name="T16" fmla="*/ 1 w 2439"/>
                <a:gd name="T17" fmla="*/ 1 h 1243"/>
                <a:gd name="T18" fmla="*/ 1 w 2439"/>
                <a:gd name="T19" fmla="*/ 1 h 1243"/>
                <a:gd name="T20" fmla="*/ 1 w 2439"/>
                <a:gd name="T21" fmla="*/ 1 h 1243"/>
                <a:gd name="T22" fmla="*/ 1 w 2439"/>
                <a:gd name="T23" fmla="*/ 1 h 1243"/>
                <a:gd name="T24" fmla="*/ 1 w 2439"/>
                <a:gd name="T25" fmla="*/ 0 h 1243"/>
                <a:gd name="T26" fmla="*/ 1 w 2439"/>
                <a:gd name="T27" fmla="*/ 1 h 1243"/>
                <a:gd name="T28" fmla="*/ 1 w 2439"/>
                <a:gd name="T29" fmla="*/ 1 h 1243"/>
                <a:gd name="T30" fmla="*/ 1 w 2439"/>
                <a:gd name="T31" fmla="*/ 1 h 1243"/>
                <a:gd name="T32" fmla="*/ 1 w 2439"/>
                <a:gd name="T33" fmla="*/ 1 h 1243"/>
                <a:gd name="T34" fmla="*/ 1 w 2439"/>
                <a:gd name="T35" fmla="*/ 1 h 1243"/>
                <a:gd name="T36" fmla="*/ 1 w 2439"/>
                <a:gd name="T37" fmla="*/ 1 h 1243"/>
                <a:gd name="T38" fmla="*/ 1 w 2439"/>
                <a:gd name="T39" fmla="*/ 1 h 1243"/>
                <a:gd name="T40" fmla="*/ 1 w 2439"/>
                <a:gd name="T41" fmla="*/ 1 h 1243"/>
                <a:gd name="T42" fmla="*/ 1 w 2439"/>
                <a:gd name="T43" fmla="*/ 1 h 1243"/>
                <a:gd name="T44" fmla="*/ 1 w 2439"/>
                <a:gd name="T45" fmla="*/ 1 h 1243"/>
                <a:gd name="T46" fmla="*/ 1 w 2439"/>
                <a:gd name="T47" fmla="*/ 1 h 1243"/>
                <a:gd name="T48" fmla="*/ 1 w 2439"/>
                <a:gd name="T49" fmla="*/ 1 h 1243"/>
                <a:gd name="T50" fmla="*/ 1 w 2439"/>
                <a:gd name="T51" fmla="*/ 1 h 1243"/>
                <a:gd name="T52" fmla="*/ 1 w 2439"/>
                <a:gd name="T53" fmla="*/ 1 h 1243"/>
                <a:gd name="T54" fmla="*/ 1 w 2439"/>
                <a:gd name="T55" fmla="*/ 1 h 1243"/>
                <a:gd name="T56" fmla="*/ 1 w 2439"/>
                <a:gd name="T57" fmla="*/ 1 h 1243"/>
                <a:gd name="T58" fmla="*/ 1 w 2439"/>
                <a:gd name="T59" fmla="*/ 1 h 1243"/>
                <a:gd name="T60" fmla="*/ 1 w 2439"/>
                <a:gd name="T61" fmla="*/ 1 h 1243"/>
                <a:gd name="T62" fmla="*/ 1 w 2439"/>
                <a:gd name="T63" fmla="*/ 1 h 1243"/>
                <a:gd name="T64" fmla="*/ 1 w 2439"/>
                <a:gd name="T65" fmla="*/ 1 h 1243"/>
                <a:gd name="T66" fmla="*/ 1 w 2439"/>
                <a:gd name="T67" fmla="*/ 1 h 1243"/>
                <a:gd name="T68" fmla="*/ 1 w 2439"/>
                <a:gd name="T69" fmla="*/ 1 h 1243"/>
                <a:gd name="T70" fmla="*/ 1 w 2439"/>
                <a:gd name="T71" fmla="*/ 1 h 1243"/>
                <a:gd name="T72" fmla="*/ 1 w 2439"/>
                <a:gd name="T73" fmla="*/ 1 h 1243"/>
                <a:gd name="T74" fmla="*/ 1 w 2439"/>
                <a:gd name="T75" fmla="*/ 1 h 1243"/>
                <a:gd name="T76" fmla="*/ 1 w 2439"/>
                <a:gd name="T77" fmla="*/ 1 h 1243"/>
                <a:gd name="T78" fmla="*/ 1 w 2439"/>
                <a:gd name="T79" fmla="*/ 1 h 1243"/>
                <a:gd name="T80" fmla="*/ 1 w 2439"/>
                <a:gd name="T81" fmla="*/ 1 h 1243"/>
                <a:gd name="T82" fmla="*/ 1 w 2439"/>
                <a:gd name="T83" fmla="*/ 1 h 1243"/>
                <a:gd name="T84" fmla="*/ 1 w 2439"/>
                <a:gd name="T85" fmla="*/ 1 h 1243"/>
                <a:gd name="T86" fmla="*/ 1 w 2439"/>
                <a:gd name="T87" fmla="*/ 1 h 1243"/>
                <a:gd name="T88" fmla="*/ 1 w 2439"/>
                <a:gd name="T89" fmla="*/ 1 h 1243"/>
                <a:gd name="T90" fmla="*/ 1 w 2439"/>
                <a:gd name="T91" fmla="*/ 1 h 1243"/>
                <a:gd name="T92" fmla="*/ 1 w 2439"/>
                <a:gd name="T93" fmla="*/ 1 h 1243"/>
                <a:gd name="T94" fmla="*/ 1 w 2439"/>
                <a:gd name="T95" fmla="*/ 1 h 1243"/>
                <a:gd name="T96" fmla="*/ 1 w 2439"/>
                <a:gd name="T97" fmla="*/ 1 h 1243"/>
                <a:gd name="T98" fmla="*/ 1 w 2439"/>
                <a:gd name="T99" fmla="*/ 1 h 1243"/>
                <a:gd name="T100" fmla="*/ 1 w 2439"/>
                <a:gd name="T101" fmla="*/ 1 h 1243"/>
                <a:gd name="T102" fmla="*/ 1 w 2439"/>
                <a:gd name="T103" fmla="*/ 1 h 1243"/>
                <a:gd name="T104" fmla="*/ 1 w 2439"/>
                <a:gd name="T105" fmla="*/ 1 h 1243"/>
                <a:gd name="T106" fmla="*/ 1 w 2439"/>
                <a:gd name="T107" fmla="*/ 1 h 1243"/>
                <a:gd name="T108" fmla="*/ 1 w 2439"/>
                <a:gd name="T109" fmla="*/ 1 h 1243"/>
                <a:gd name="T110" fmla="*/ 1 w 2439"/>
                <a:gd name="T111" fmla="*/ 1 h 1243"/>
                <a:gd name="T112" fmla="*/ 1 w 2439"/>
                <a:gd name="T113" fmla="*/ 1 h 1243"/>
                <a:gd name="T114" fmla="*/ 1 w 2439"/>
                <a:gd name="T115" fmla="*/ 1 h 1243"/>
                <a:gd name="T116" fmla="*/ 1 w 2439"/>
                <a:gd name="T117" fmla="*/ 1 h 1243"/>
                <a:gd name="T118" fmla="*/ 1 w 2439"/>
                <a:gd name="T119" fmla="*/ 1 h 12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39"/>
                <a:gd name="T181" fmla="*/ 0 h 1243"/>
                <a:gd name="T182" fmla="*/ 2439 w 2439"/>
                <a:gd name="T183" fmla="*/ 1243 h 124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39" h="1243">
                  <a:moveTo>
                    <a:pt x="0" y="551"/>
                  </a:moveTo>
                  <a:lnTo>
                    <a:pt x="0" y="115"/>
                  </a:lnTo>
                  <a:lnTo>
                    <a:pt x="194" y="173"/>
                  </a:lnTo>
                  <a:lnTo>
                    <a:pt x="184" y="149"/>
                  </a:lnTo>
                  <a:lnTo>
                    <a:pt x="204" y="135"/>
                  </a:lnTo>
                  <a:lnTo>
                    <a:pt x="322" y="88"/>
                  </a:lnTo>
                  <a:lnTo>
                    <a:pt x="231" y="146"/>
                  </a:lnTo>
                  <a:lnTo>
                    <a:pt x="283" y="129"/>
                  </a:lnTo>
                  <a:lnTo>
                    <a:pt x="283" y="141"/>
                  </a:lnTo>
                  <a:lnTo>
                    <a:pt x="382" y="89"/>
                  </a:lnTo>
                  <a:lnTo>
                    <a:pt x="369" y="73"/>
                  </a:lnTo>
                  <a:lnTo>
                    <a:pt x="434" y="134"/>
                  </a:lnTo>
                  <a:lnTo>
                    <a:pt x="475" y="97"/>
                  </a:lnTo>
                  <a:lnTo>
                    <a:pt x="472" y="134"/>
                  </a:lnTo>
                  <a:lnTo>
                    <a:pt x="523" y="108"/>
                  </a:lnTo>
                  <a:lnTo>
                    <a:pt x="668" y="153"/>
                  </a:lnTo>
                  <a:lnTo>
                    <a:pt x="734" y="152"/>
                  </a:lnTo>
                  <a:lnTo>
                    <a:pt x="771" y="177"/>
                  </a:lnTo>
                  <a:lnTo>
                    <a:pt x="727" y="200"/>
                  </a:lnTo>
                  <a:lnTo>
                    <a:pt x="753" y="209"/>
                  </a:lnTo>
                  <a:lnTo>
                    <a:pt x="883" y="197"/>
                  </a:lnTo>
                  <a:lnTo>
                    <a:pt x="941" y="234"/>
                  </a:lnTo>
                  <a:lnTo>
                    <a:pt x="948" y="259"/>
                  </a:lnTo>
                  <a:lnTo>
                    <a:pt x="963" y="242"/>
                  </a:lnTo>
                  <a:lnTo>
                    <a:pt x="941" y="209"/>
                  </a:lnTo>
                  <a:lnTo>
                    <a:pt x="1002" y="168"/>
                  </a:lnTo>
                  <a:lnTo>
                    <a:pt x="942" y="194"/>
                  </a:lnTo>
                  <a:lnTo>
                    <a:pt x="921" y="182"/>
                  </a:lnTo>
                  <a:lnTo>
                    <a:pt x="995" y="150"/>
                  </a:lnTo>
                  <a:lnTo>
                    <a:pt x="1035" y="195"/>
                  </a:lnTo>
                  <a:lnTo>
                    <a:pt x="1077" y="194"/>
                  </a:lnTo>
                  <a:lnTo>
                    <a:pt x="1104" y="214"/>
                  </a:lnTo>
                  <a:lnTo>
                    <a:pt x="1218" y="209"/>
                  </a:lnTo>
                  <a:lnTo>
                    <a:pt x="1215" y="195"/>
                  </a:lnTo>
                  <a:lnTo>
                    <a:pt x="1246" y="221"/>
                  </a:lnTo>
                  <a:lnTo>
                    <a:pt x="1251" y="200"/>
                  </a:lnTo>
                  <a:lnTo>
                    <a:pt x="1226" y="207"/>
                  </a:lnTo>
                  <a:lnTo>
                    <a:pt x="1208" y="181"/>
                  </a:lnTo>
                  <a:lnTo>
                    <a:pt x="1250" y="177"/>
                  </a:lnTo>
                  <a:lnTo>
                    <a:pt x="1266" y="197"/>
                  </a:lnTo>
                  <a:lnTo>
                    <a:pt x="1283" y="192"/>
                  </a:lnTo>
                  <a:lnTo>
                    <a:pt x="1276" y="222"/>
                  </a:lnTo>
                  <a:lnTo>
                    <a:pt x="1306" y="239"/>
                  </a:lnTo>
                  <a:lnTo>
                    <a:pt x="1298" y="195"/>
                  </a:lnTo>
                  <a:lnTo>
                    <a:pt x="1356" y="170"/>
                  </a:lnTo>
                  <a:lnTo>
                    <a:pt x="1341" y="149"/>
                  </a:lnTo>
                  <a:lnTo>
                    <a:pt x="1324" y="165"/>
                  </a:lnTo>
                  <a:lnTo>
                    <a:pt x="1352" y="127"/>
                  </a:lnTo>
                  <a:lnTo>
                    <a:pt x="1270" y="100"/>
                  </a:lnTo>
                  <a:lnTo>
                    <a:pt x="1278" y="36"/>
                  </a:lnTo>
                  <a:lnTo>
                    <a:pt x="1298" y="37"/>
                  </a:lnTo>
                  <a:lnTo>
                    <a:pt x="1309" y="0"/>
                  </a:lnTo>
                  <a:lnTo>
                    <a:pt x="1371" y="36"/>
                  </a:lnTo>
                  <a:lnTo>
                    <a:pt x="1372" y="60"/>
                  </a:lnTo>
                  <a:lnTo>
                    <a:pt x="1415" y="93"/>
                  </a:lnTo>
                  <a:lnTo>
                    <a:pt x="1388" y="92"/>
                  </a:lnTo>
                  <a:lnTo>
                    <a:pt x="1399" y="103"/>
                  </a:lnTo>
                  <a:lnTo>
                    <a:pt x="1383" y="117"/>
                  </a:lnTo>
                  <a:lnTo>
                    <a:pt x="1433" y="127"/>
                  </a:lnTo>
                  <a:lnTo>
                    <a:pt x="1418" y="134"/>
                  </a:lnTo>
                  <a:lnTo>
                    <a:pt x="1448" y="188"/>
                  </a:lnTo>
                  <a:lnTo>
                    <a:pt x="1473" y="140"/>
                  </a:lnTo>
                  <a:lnTo>
                    <a:pt x="1510" y="159"/>
                  </a:lnTo>
                  <a:lnTo>
                    <a:pt x="1519" y="190"/>
                  </a:lnTo>
                  <a:lnTo>
                    <a:pt x="1502" y="200"/>
                  </a:lnTo>
                  <a:lnTo>
                    <a:pt x="1535" y="239"/>
                  </a:lnTo>
                  <a:lnTo>
                    <a:pt x="1555" y="229"/>
                  </a:lnTo>
                  <a:lnTo>
                    <a:pt x="1580" y="169"/>
                  </a:lnTo>
                  <a:lnTo>
                    <a:pt x="1610" y="163"/>
                  </a:lnTo>
                  <a:lnTo>
                    <a:pt x="1587" y="112"/>
                  </a:lnTo>
                  <a:lnTo>
                    <a:pt x="1669" y="116"/>
                  </a:lnTo>
                  <a:lnTo>
                    <a:pt x="1703" y="146"/>
                  </a:lnTo>
                  <a:lnTo>
                    <a:pt x="1690" y="161"/>
                  </a:lnTo>
                  <a:lnTo>
                    <a:pt x="1705" y="169"/>
                  </a:lnTo>
                  <a:lnTo>
                    <a:pt x="1670" y="179"/>
                  </a:lnTo>
                  <a:lnTo>
                    <a:pt x="1702" y="245"/>
                  </a:lnTo>
                  <a:lnTo>
                    <a:pt x="1649" y="280"/>
                  </a:lnTo>
                  <a:lnTo>
                    <a:pt x="1630" y="263"/>
                  </a:lnTo>
                  <a:lnTo>
                    <a:pt x="1638" y="287"/>
                  </a:lnTo>
                  <a:lnTo>
                    <a:pt x="1556" y="270"/>
                  </a:lnTo>
                  <a:lnTo>
                    <a:pt x="1572" y="293"/>
                  </a:lnTo>
                  <a:lnTo>
                    <a:pt x="1539" y="326"/>
                  </a:lnTo>
                  <a:lnTo>
                    <a:pt x="1456" y="300"/>
                  </a:lnTo>
                  <a:lnTo>
                    <a:pt x="1486" y="327"/>
                  </a:lnTo>
                  <a:lnTo>
                    <a:pt x="1546" y="333"/>
                  </a:lnTo>
                  <a:lnTo>
                    <a:pt x="1505" y="387"/>
                  </a:lnTo>
                  <a:lnTo>
                    <a:pt x="1460" y="383"/>
                  </a:lnTo>
                  <a:lnTo>
                    <a:pt x="1439" y="413"/>
                  </a:lnTo>
                  <a:lnTo>
                    <a:pt x="1361" y="388"/>
                  </a:lnTo>
                  <a:lnTo>
                    <a:pt x="1433" y="413"/>
                  </a:lnTo>
                  <a:lnTo>
                    <a:pt x="1442" y="435"/>
                  </a:lnTo>
                  <a:lnTo>
                    <a:pt x="1388" y="444"/>
                  </a:lnTo>
                  <a:lnTo>
                    <a:pt x="1399" y="450"/>
                  </a:lnTo>
                  <a:lnTo>
                    <a:pt x="1384" y="452"/>
                  </a:lnTo>
                  <a:lnTo>
                    <a:pt x="1384" y="474"/>
                  </a:lnTo>
                  <a:lnTo>
                    <a:pt x="1325" y="504"/>
                  </a:lnTo>
                  <a:lnTo>
                    <a:pt x="1314" y="604"/>
                  </a:lnTo>
                  <a:lnTo>
                    <a:pt x="1336" y="627"/>
                  </a:lnTo>
                  <a:lnTo>
                    <a:pt x="1366" y="614"/>
                  </a:lnTo>
                  <a:lnTo>
                    <a:pt x="1381" y="690"/>
                  </a:lnTo>
                  <a:lnTo>
                    <a:pt x="1426" y="675"/>
                  </a:lnTo>
                  <a:lnTo>
                    <a:pt x="1479" y="696"/>
                  </a:lnTo>
                  <a:lnTo>
                    <a:pt x="1589" y="751"/>
                  </a:lnTo>
                  <a:lnTo>
                    <a:pt x="1580" y="774"/>
                  </a:lnTo>
                  <a:lnTo>
                    <a:pt x="1592" y="757"/>
                  </a:lnTo>
                  <a:lnTo>
                    <a:pt x="1674" y="762"/>
                  </a:lnTo>
                  <a:lnTo>
                    <a:pt x="1674" y="846"/>
                  </a:lnTo>
                  <a:lnTo>
                    <a:pt x="1700" y="874"/>
                  </a:lnTo>
                  <a:lnTo>
                    <a:pt x="1682" y="880"/>
                  </a:lnTo>
                  <a:lnTo>
                    <a:pt x="1723" y="895"/>
                  </a:lnTo>
                  <a:lnTo>
                    <a:pt x="1711" y="921"/>
                  </a:lnTo>
                  <a:lnTo>
                    <a:pt x="1750" y="920"/>
                  </a:lnTo>
                  <a:lnTo>
                    <a:pt x="1804" y="875"/>
                  </a:lnTo>
                  <a:lnTo>
                    <a:pt x="1780" y="864"/>
                  </a:lnTo>
                  <a:lnTo>
                    <a:pt x="1750" y="786"/>
                  </a:lnTo>
                  <a:lnTo>
                    <a:pt x="1852" y="716"/>
                  </a:lnTo>
                  <a:lnTo>
                    <a:pt x="1837" y="716"/>
                  </a:lnTo>
                  <a:lnTo>
                    <a:pt x="1814" y="634"/>
                  </a:lnTo>
                  <a:lnTo>
                    <a:pt x="1778" y="614"/>
                  </a:lnTo>
                  <a:lnTo>
                    <a:pt x="1826" y="580"/>
                  </a:lnTo>
                  <a:lnTo>
                    <a:pt x="1809" y="562"/>
                  </a:lnTo>
                  <a:lnTo>
                    <a:pt x="1817" y="533"/>
                  </a:lnTo>
                  <a:lnTo>
                    <a:pt x="1796" y="528"/>
                  </a:lnTo>
                  <a:lnTo>
                    <a:pt x="1817" y="497"/>
                  </a:lnTo>
                  <a:lnTo>
                    <a:pt x="1793" y="479"/>
                  </a:lnTo>
                  <a:lnTo>
                    <a:pt x="1806" y="453"/>
                  </a:lnTo>
                  <a:lnTo>
                    <a:pt x="1884" y="470"/>
                  </a:lnTo>
                  <a:lnTo>
                    <a:pt x="1918" y="456"/>
                  </a:lnTo>
                  <a:lnTo>
                    <a:pt x="1984" y="497"/>
                  </a:lnTo>
                  <a:lnTo>
                    <a:pt x="1984" y="515"/>
                  </a:lnTo>
                  <a:lnTo>
                    <a:pt x="2040" y="519"/>
                  </a:lnTo>
                  <a:lnTo>
                    <a:pt x="2045" y="560"/>
                  </a:lnTo>
                  <a:lnTo>
                    <a:pt x="1994" y="561"/>
                  </a:lnTo>
                  <a:lnTo>
                    <a:pt x="2038" y="568"/>
                  </a:lnTo>
                  <a:lnTo>
                    <a:pt x="2052" y="593"/>
                  </a:lnTo>
                  <a:lnTo>
                    <a:pt x="2006" y="628"/>
                  </a:lnTo>
                  <a:lnTo>
                    <a:pt x="2073" y="610"/>
                  </a:lnTo>
                  <a:lnTo>
                    <a:pt x="2077" y="641"/>
                  </a:lnTo>
                  <a:lnTo>
                    <a:pt x="2047" y="654"/>
                  </a:lnTo>
                  <a:lnTo>
                    <a:pt x="2088" y="622"/>
                  </a:lnTo>
                  <a:lnTo>
                    <a:pt x="2093" y="642"/>
                  </a:lnTo>
                  <a:lnTo>
                    <a:pt x="2132" y="611"/>
                  </a:lnTo>
                  <a:lnTo>
                    <a:pt x="2139" y="628"/>
                  </a:lnTo>
                  <a:lnTo>
                    <a:pt x="2166" y="584"/>
                  </a:lnTo>
                  <a:lnTo>
                    <a:pt x="2157" y="576"/>
                  </a:lnTo>
                  <a:lnTo>
                    <a:pt x="2187" y="551"/>
                  </a:lnTo>
                  <a:lnTo>
                    <a:pt x="2221" y="597"/>
                  </a:lnTo>
                  <a:lnTo>
                    <a:pt x="2192" y="608"/>
                  </a:lnTo>
                  <a:lnTo>
                    <a:pt x="2224" y="602"/>
                  </a:lnTo>
                  <a:lnTo>
                    <a:pt x="2235" y="621"/>
                  </a:lnTo>
                  <a:lnTo>
                    <a:pt x="2214" y="627"/>
                  </a:lnTo>
                  <a:lnTo>
                    <a:pt x="2242" y="630"/>
                  </a:lnTo>
                  <a:lnTo>
                    <a:pt x="2224" y="644"/>
                  </a:lnTo>
                  <a:lnTo>
                    <a:pt x="2244" y="641"/>
                  </a:lnTo>
                  <a:lnTo>
                    <a:pt x="2259" y="661"/>
                  </a:lnTo>
                  <a:lnTo>
                    <a:pt x="2248" y="670"/>
                  </a:lnTo>
                  <a:lnTo>
                    <a:pt x="2277" y="687"/>
                  </a:lnTo>
                  <a:lnTo>
                    <a:pt x="2232" y="703"/>
                  </a:lnTo>
                  <a:lnTo>
                    <a:pt x="2265" y="703"/>
                  </a:lnTo>
                  <a:lnTo>
                    <a:pt x="2258" y="720"/>
                  </a:lnTo>
                  <a:lnTo>
                    <a:pt x="2306" y="735"/>
                  </a:lnTo>
                  <a:lnTo>
                    <a:pt x="2324" y="773"/>
                  </a:lnTo>
                  <a:lnTo>
                    <a:pt x="2341" y="759"/>
                  </a:lnTo>
                  <a:lnTo>
                    <a:pt x="2389" y="784"/>
                  </a:lnTo>
                  <a:lnTo>
                    <a:pt x="2285" y="817"/>
                  </a:lnTo>
                  <a:lnTo>
                    <a:pt x="2306" y="835"/>
                  </a:lnTo>
                  <a:lnTo>
                    <a:pt x="2394" y="799"/>
                  </a:lnTo>
                  <a:lnTo>
                    <a:pt x="2394" y="829"/>
                  </a:lnTo>
                  <a:lnTo>
                    <a:pt x="2434" y="823"/>
                  </a:lnTo>
                  <a:lnTo>
                    <a:pt x="2439" y="838"/>
                  </a:lnTo>
                  <a:lnTo>
                    <a:pt x="2420" y="838"/>
                  </a:lnTo>
                  <a:lnTo>
                    <a:pt x="2439" y="876"/>
                  </a:lnTo>
                  <a:lnTo>
                    <a:pt x="2315" y="949"/>
                  </a:lnTo>
                  <a:lnTo>
                    <a:pt x="2137" y="949"/>
                  </a:lnTo>
                  <a:lnTo>
                    <a:pt x="2061" y="1000"/>
                  </a:lnTo>
                  <a:lnTo>
                    <a:pt x="2000" y="1074"/>
                  </a:lnTo>
                  <a:lnTo>
                    <a:pt x="2061" y="1017"/>
                  </a:lnTo>
                  <a:lnTo>
                    <a:pt x="2158" y="984"/>
                  </a:lnTo>
                  <a:lnTo>
                    <a:pt x="2192" y="1010"/>
                  </a:lnTo>
                  <a:lnTo>
                    <a:pt x="2130" y="1030"/>
                  </a:lnTo>
                  <a:lnTo>
                    <a:pt x="2179" y="1041"/>
                  </a:lnTo>
                  <a:lnTo>
                    <a:pt x="2166" y="1063"/>
                  </a:lnTo>
                  <a:lnTo>
                    <a:pt x="2204" y="1104"/>
                  </a:lnTo>
                  <a:lnTo>
                    <a:pt x="2279" y="1120"/>
                  </a:lnTo>
                  <a:lnTo>
                    <a:pt x="2299" y="1068"/>
                  </a:lnTo>
                  <a:lnTo>
                    <a:pt x="2299" y="1100"/>
                  </a:lnTo>
                  <a:lnTo>
                    <a:pt x="2319" y="1096"/>
                  </a:lnTo>
                  <a:lnTo>
                    <a:pt x="2284" y="1129"/>
                  </a:lnTo>
                  <a:lnTo>
                    <a:pt x="2195" y="1151"/>
                  </a:lnTo>
                  <a:lnTo>
                    <a:pt x="2164" y="1190"/>
                  </a:lnTo>
                  <a:lnTo>
                    <a:pt x="2139" y="1156"/>
                  </a:lnTo>
                  <a:lnTo>
                    <a:pt x="2222" y="1125"/>
                  </a:lnTo>
                  <a:lnTo>
                    <a:pt x="2179" y="1127"/>
                  </a:lnTo>
                  <a:lnTo>
                    <a:pt x="2187" y="1104"/>
                  </a:lnTo>
                  <a:lnTo>
                    <a:pt x="2114" y="1130"/>
                  </a:lnTo>
                  <a:lnTo>
                    <a:pt x="2093" y="1114"/>
                  </a:lnTo>
                  <a:lnTo>
                    <a:pt x="2093" y="1068"/>
                  </a:lnTo>
                  <a:lnTo>
                    <a:pt x="2046" y="1053"/>
                  </a:lnTo>
                  <a:lnTo>
                    <a:pt x="2011" y="1128"/>
                  </a:lnTo>
                  <a:lnTo>
                    <a:pt x="1865" y="1156"/>
                  </a:lnTo>
                  <a:lnTo>
                    <a:pt x="1765" y="1184"/>
                  </a:lnTo>
                  <a:lnTo>
                    <a:pt x="1749" y="1198"/>
                  </a:lnTo>
                  <a:lnTo>
                    <a:pt x="1771" y="1202"/>
                  </a:lnTo>
                  <a:lnTo>
                    <a:pt x="1777" y="1213"/>
                  </a:lnTo>
                  <a:lnTo>
                    <a:pt x="1654" y="1243"/>
                  </a:lnTo>
                  <a:lnTo>
                    <a:pt x="1662" y="1229"/>
                  </a:lnTo>
                  <a:lnTo>
                    <a:pt x="1670" y="1220"/>
                  </a:lnTo>
                  <a:lnTo>
                    <a:pt x="1673" y="1205"/>
                  </a:lnTo>
                  <a:lnTo>
                    <a:pt x="1692" y="1195"/>
                  </a:lnTo>
                  <a:lnTo>
                    <a:pt x="1696" y="1129"/>
                  </a:lnTo>
                  <a:lnTo>
                    <a:pt x="1717" y="1151"/>
                  </a:lnTo>
                  <a:lnTo>
                    <a:pt x="1752" y="1143"/>
                  </a:lnTo>
                  <a:lnTo>
                    <a:pt x="1722" y="1104"/>
                  </a:lnTo>
                  <a:lnTo>
                    <a:pt x="1617" y="1086"/>
                  </a:lnTo>
                  <a:lnTo>
                    <a:pt x="1612" y="1086"/>
                  </a:lnTo>
                  <a:lnTo>
                    <a:pt x="1602" y="1033"/>
                  </a:lnTo>
                  <a:lnTo>
                    <a:pt x="1580" y="1036"/>
                  </a:lnTo>
                  <a:lnTo>
                    <a:pt x="1562" y="1006"/>
                  </a:lnTo>
                  <a:lnTo>
                    <a:pt x="1539" y="1003"/>
                  </a:lnTo>
                  <a:lnTo>
                    <a:pt x="1539" y="1022"/>
                  </a:lnTo>
                  <a:lnTo>
                    <a:pt x="1512" y="995"/>
                  </a:lnTo>
                  <a:lnTo>
                    <a:pt x="1463" y="1033"/>
                  </a:lnTo>
                  <a:lnTo>
                    <a:pt x="1328" y="1006"/>
                  </a:lnTo>
                  <a:lnTo>
                    <a:pt x="1310" y="980"/>
                  </a:lnTo>
                  <a:lnTo>
                    <a:pt x="1309" y="996"/>
                  </a:lnTo>
                  <a:lnTo>
                    <a:pt x="522" y="996"/>
                  </a:lnTo>
                  <a:lnTo>
                    <a:pt x="510" y="968"/>
                  </a:lnTo>
                  <a:lnTo>
                    <a:pt x="468" y="960"/>
                  </a:lnTo>
                  <a:lnTo>
                    <a:pt x="470" y="941"/>
                  </a:lnTo>
                  <a:lnTo>
                    <a:pt x="382" y="916"/>
                  </a:lnTo>
                  <a:lnTo>
                    <a:pt x="393" y="903"/>
                  </a:lnTo>
                  <a:lnTo>
                    <a:pt x="373" y="868"/>
                  </a:lnTo>
                  <a:lnTo>
                    <a:pt x="351" y="864"/>
                  </a:lnTo>
                  <a:lnTo>
                    <a:pt x="302" y="790"/>
                  </a:lnTo>
                  <a:lnTo>
                    <a:pt x="311" y="767"/>
                  </a:lnTo>
                  <a:lnTo>
                    <a:pt x="313" y="726"/>
                  </a:lnTo>
                  <a:lnTo>
                    <a:pt x="259" y="703"/>
                  </a:lnTo>
                  <a:lnTo>
                    <a:pt x="158" y="571"/>
                  </a:lnTo>
                  <a:lnTo>
                    <a:pt x="100" y="609"/>
                  </a:lnTo>
                  <a:lnTo>
                    <a:pt x="85" y="591"/>
                  </a:lnTo>
                  <a:lnTo>
                    <a:pt x="81" y="588"/>
                  </a:lnTo>
                  <a:lnTo>
                    <a:pt x="53" y="551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chemeClr val="accent5"/>
            </a:solidFill>
            <a:ln w="127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1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buts ne sont pas les mêmes dans les différents contextes </a:t>
            </a:r>
            <a:endParaRPr lang="fr-FR" dirty="0"/>
          </a:p>
        </p:txBody>
      </p:sp>
      <p:sp>
        <p:nvSpPr>
          <p:cNvPr id="5" name="AutoShape 2" descr="data:image/jpeg;base64,/9j/4AAQSkZJRgABAQAAAQABAAD/2wCEAAkGBxQTEhUUEhQWFRUXGBgXFRgVGBcZFhgcGBYYFxgWGBwYHCggGholHBgVITEhJSkrLi4uGB8zODMsNygtLisBCgoKDg0OGhAQGiwkHCQsLCwsLCwsLCwsLCwsLCwsLCwsLCwsLCwsLCwsLCwsLCwsLCwsLCwsLCwsLCwsLCwsLP/AABEIAL4BCgMBIgACEQEDEQH/xAAcAAABBQEBAQAAAAAAAAAAAAADAQIEBQYABwj/xABIEAABAwIDAwkEBwYEBQUBAAABAAIRAyEEEjEFQVEGEyIyYXGBkbGhwdHwByMkQlKy4RQzYnJzgpKis/E0Q1PCwxYXRGPTFf/EABkBAAMBAQEAAAAAAAAAAAAAAAABAgMEBf/EACMRAQEBAAICAgICAwAAAAAAAAABEQIhEjEDQTJRImETccH/2gAMAwEAAhEDEQA/APOaTCHT2QQdFLpPkXsdPcPco9B1yI0j2qTzYII+dV6Ljqa1lx4+5Hp0y0NDbjNefE28VGouOa9xHjMqfh3hwaR3xv0KmoSMO4GY3GO7SytdlY6pQqc5RcWuBgzdpFui5v3m9liLwQqxlLeLdIG2/SxUjCVNzrEvIHbAn0CzuVXHp61ya5TU8UI6lUAlzJmYMFzD95s+I3gK9XitIEZXNJDmy5pBIIINiCND8SN5W85NcrcxFLEkB8gNqRDHk6B25r/8p7Ccq5+fDPTo48pWb2kZrVT/APY/85Qmn5un4ozUeTF3O9SmA8feuW3t1SINK+JrdlKl+aqVZ4a3sVbg9nGrXxDgYDWUh1nCbVHfdInxVs/ZpoQC6c1wbn1cU+Vgk6EoQaon8DvzMC33JofZMP8A0af5AvO6UioXcKTj/nZ32mPXcvR+T4+y4f8Ao0/yNWk/GMb+VT1y5cg3QuXLkAi5KuQCQuXLkByRKkQCLkqRBGpCnJpQMR8b1R/PT9tRqKUDaB6H91P/AFGo5TGGkJhCeU0oGBkJsIhCbCelj5los1T2Uy0AN4jXhKbhgW5t95APdopWHeCGzYuix46wu7XLR6LgXEbwAfP/AGUsUbsO8THiCmNpXMjd8UejSLSwNu0CDOuggyptKD4eoRAdqXESNIuRPCwCn0GAjjc+9RsI4OA3XNjY2J+ClYehljLYZnEjcZzHwvdRVEogsbxaGuJ3ute3G0+xWLKbXyDBvF7/AHdD4FR8M6WwRDshJHrfepdPDw6RbpSe3oRf2eSVpovNOYBEubbtcJ4cR2a8JsBJpNloIIIiRF1JwjpDQ4QYb3E5SYB36FLVwYaC9sjqyBpff3rm+ThPcdHx876onJRrTUxge4NtT1IH/LPHvU3bjAHtyvDhGrSCBc2MFQeTOFDn4smZz0xbspN+KmbXpBrwBPVm5neeK57e3TnSPgxDqvZQd+cfBeh7EEYej/Sp/kC85w7Z54jUUT7c2+LGy9I2UPqKX9Nn5Qtp+MYX3UtcuXJhy5ckQCpFy5BuXLl0oDkiVcgiJClXIM1IU5NKCQdrPApOcSABDiTYANcCSfJee4z6Q6xe7mmDJJySy8TAJl4vv0XoO2jFCoeDSfK68Ne4l79bO7vKE4ePc9l1zUoUnu1exjj3loJ0UgheNM+lerhmtoDDsdzbWtzOe6TDRBgBMqfTNiN2HojvNQ+8J4Mr2YpF4q76YsXuo4YeFU/+RM/94cZ/0sN/hq//AKo8Syszh4Mxe/wR20AQ2QDofIKGcASCWPcx0k20PeFNoMcwU23eNCSelob9q67XJf6SaNNwLiDNhAOkgH9FOoVRLWmzi0mO6JE+KBh6wJcN7bGbbgfep9Ngkd3wU2iQVlEHKTuJI8jfyJR8KxzQAekJdJ3i5I7+CDhqBblDTAE2N5mfK6mYWrZucZSQ4/w2PHxU2mfSa2ozsLdDYwRvGoUumHA/iBdPaBk3cbj2ofMgiQYJaIcNY1EFSKbiCcwkSbjcA2bjfedOxTarBqDQ4MOsZT2jok34G6XES2mQbjoCTrYb+P6p9KmCWuad4Mjf0DE8bHekxpPNkOF5aJGh6Mk9m9Z8/TTh7C5G4p7X4staCOdaLgn/AJNPeCFJ29iXuqgvABDQIFrSTxPFA5GOEYuSP+JaLx/0aKftxwNXjYaHvXJv8sdmdI+CeftHDmfdUiPh8IO25Kbep4ikwAFrmtAymL5QASOKxOz+ri/6I/JXWY5PcrGMrnD1Dzbmvim8GATuDvwu4HQ6W39HGbHPfb3tcqbYW2edAa+1SPB3aO3sVxKDKuSLpQCrkiSUgcqDb3JSliqrKlR9ZuUQWsfDXDWCIMa6tgq+SJhDwOyqVJmSmwAd5J75JJnxRTTe3qOkfhfPsdqPEO8EddKNCPh8Xme5hY5pa1pOaL5i4WIser7VJUOmfr3/ANOn+eqpaQckK5VXKXa37NQdVDS8y1rRulxi9xA8UB599Ie1K4xT2h4bTY1oABI1aHFxvEyTu0AWRc/6yrLZ6U3/ANijcrNqnEVTVcGgPDc0WbDTltJ8boNSl9Y8wNd/eU4pk9tQa7yBAtb+0KIRP3jw9wGuis9s0/r3aCzfQKscEa08eoY0lOjv9i43S5+xULMaTDV2mmXHo9YHNbQkdysRT0+dxUVmHBYQbgz6lSmYfpNIJGWbDQyIuui152DHDhzXAiQRB8lKo0TnBBtlIym4mRBUdjnhryQHmTlAsYyi3fqp9Ks0PymxDc19ImNfBRarD8LVMMD2w4tkxdoIi0+PsU/DEOAIuCJBGh0Q8OJDSLgtBBGh0iE3Cmm4gMs4McButIBgb7hTp4mNw5A6By9FoA1aADw7rKVTrROYQJdfUQBMnggMD27swAYODpzQ4ndEQfNTaVRptoZcINpjWOxK05BadEEggxeZG/oECeIj0Cj7UJFKCPvNEjQ9GSY3XlS24aDLSWmZMaE5Mtxv3eQUPblUilDgLvbcaHoXJ4XUcvTTj7YTD8pGYWvjA81ZLqbqYp82WkhkOzZ2mLRceVlpcJtJuJYKzA4NdIbny5+i4tk5ABumy8o5S1ftda03/wC0L0DkmcuEpAxo42IcLvcbEGCp5cJJrWcr6aXAN+rxZgWpD/TrGx8I8Vi8fyao1iK9Jwztc0V2bnGQDY9V3sPtW02a76jGG37sDv8Aq6wgHjfTsWGOxcRRxPPtdmovdmdlsW5jOVw/Dfu7lXH0zvs7kdyvq0Zo4zMBTLRzjpz0zmaMr95bcX1HaNPcdh7aFUBriC4gFrhGV4OhBFp9V4pTxdDalPKSKVUtALwBrmaWC/8AEOrO+xKueRmBxeEq4am7I/D1avM9eXMqNNR5cBEtblbodezUuiPbFy5coNy4LkjdEvsyrly5MOSJUiAh0/8AiH/0qf56qmKDTP2l/wDSp/nqqcgOK815f8o3ONXDBkNYWmfvOy5XGL2FwLhekleH/SJicmMxXZlIE6kinu8B5oVGT23UMNZOrC6o7g3O437Ladw3q6oEy6dYBJO+ZWO2ywmi0zuOaNDD32PcZt2dgWuqAFx0ENb6FXhKDbxPPmODe7RVzndin7XgVTvsPeq6dVn9uiX+MLHcmZe0+SVj7DuRc3Z8+SqXDzWjo4qKIe9pHEC+phWTKjcwbPSIJA32iVjf/Urw7KGsc0G2oMA2UhvKcyHOpNMAgXMwYJuZ4Ba2uDwrbMjz/wBlLpsue74rzXG7QD3NNIOYOsRN80kyI8FttjY0ik11SrTk0mkB5AcXS+5kzBGXyU6fLhk1afs4YGuaILWFoAsI6M20+6qevUpgAOJLmtNOTILn9YARI6Tmk+I3Kn5TcqK9Ktlo1GBuRkgBrwCR0hmI7AoGE5U1Q+a7WVW3BhrQ6cpDSCBa8XhHjd056enbGx9NzJDiWgsbmMkEudlADt5mPNXHMteCDDgcwO/sIWE5O8ucM0FtZjqTi7MS0F7NRqZzSAANNwWo2ftrB1zlpV2h5a+IJYemRpmiXzBi5Suli6bhyD0TvJg3HUgDiBMHz4qn5W1XCk0FsdMXBt1J8Lki/BaDm3gmCHXJg2MZLAEfxbyN6yfLHa1OpQAY5riKjbNc0yObkmx0uAo9qjyDb4zYiqZFjvIB0AsCb+C3HJV/2Wl3H8zl5/tqTXqndNzuFhrwW65O1fs9LTq6AQNToNy15Toa3Gxj9lxn8v8A4avxWAwW2sRTxLqFRp5tzyW556uaQ5h4acR2StrszGsZhMU1xLXPFrEg9HIBMQOk5o8Vm8Jylp1Xuwz2dJry1pAkdB0SQbtsNQT4KeP2VcMHQxrXHBObRqP6T7WkFp6TRuNwSJHELYclcNWpOwnPZXtfVLA6ZqMezMTmtoQDEGb+CyOF5KM/+DXawPIIc+XNZkIMSwF3vHFbDkvSrsdg3Vw1wq1XNDhIe17M+bMCIghpggzx1S5HHqAXLglUmQptLTz9UrimUnbu8+1Rv8j+hUiVIrJyRNdWaHBpIzG4E3PbCdKAgUz9qf8A0af56qnyqbF4oUq1aodGYdrjJgdF1U6ryEfSJtHnDTp1A7pFrRzbHON7CYv3paucbXupXgf0l32niGzHQaWgfy0pPZuV3s/lbtdtVjqtJ1SmD02BlNhcOGaLfos/yqx3PYupWc3mnPp3YSCWQ1ghxgD7s+KJT8bPbIYynGDaOAePKq8LWh9937tn5e9ZXHO+yNAMyav+q+L+S1TBBtHUp2/tHxWiaz+3BNYk/hHqVVluvzwVzt4fW/2j1cqkG57/AILPe3TJ/GBNajQmNNkUI1UihBHckDzGqGSkW+uJIZnJABJJ0A7UlR7jGckkdEZpJAGjb6dybhqpa4Oa4tIkgtJBBg3BGhVgdu4giHVc44VWsqfnaVUK6r0QP9VOZtNriA/D0HSRJaH0zwn6t4bN+CgFwnTemSZTzEZoMXvAI0gpzI7N2tu/W0qLTqWjpAXkA20TwdOlw1neEyW+zsQQ4FxcRG658D5K1pV27hx3AW8DPr3rNYU9LUaepAVpSqWHd7wlZ2PpVYnHPpYio5hg5hwIMQRY2W22LDKFEW/dtPnJ3+CwGPI5188fct/g3g06RdY80wkBsAS0EwBAAvoNFNhW5BsTiIOWOtlkgkWzNMECxuGnwUqlgcG+oalIhteYeASCTmhxLHa3m4F+Kh46hBGbMIjVo/EB+K17IdDkkWVnV+czZnFwbliC9x7d2ZKYNmHYDk9isKxzaDw+oS3I7Nl6LXCQQ4wNdJPcdFteSWJrmphOfow2o9xZUlsZ2h2cZZlp1E2WMwT6+FY4ufUq5dMwBbAdDg2xPDgrWlyimoykRlc0GqHg2YTJdG9vhO5Ty7ipLr3RcvJDyil7qXOuLqYLnt510sAAJJhl7RZEpcsmNpGrzo5tzsmYlxGYDNA+rmYErmvyX6jf/H/b1HEsBgkdWSO+CPeVC2ZjWVHkUyHNa0XBm8xE+BWZwfK45m06gBDw3KW6w6wMWMd10H6PMTldVbqIJ/zT/wBxUzvl5CzJjfrkjHSJSrZk5BxfUdGuU+hRio2PdFKodYY437GlAY7l3XgVWTGejTDgOsWB9UuA77D+5eJYTGFtUPHXJcZ1F3MaRG+RUd7F7By+oufimBjyw8xqJg9Mi8dpBXjNGl9S50wMzWRO89IkbphvBKTtrbnDZe2kxm164c2q7EEOgQ1oEaHMCIjQ6nWR2Kr5YYphxVam4gDK8SNc3OS0cNAFS4yRodRc2kntIAUPEUSX5qhkwHOPEkTHfoE/i437us+PPqz/AEmuP2WkCIAzAnvqOIPkthTOhG+myP8ADCx/7QDh9NSQBHb8AtdgXSxkGfq2adgFltYFLygJ5wfyD1cqfefngrzlG0c6P5B+Zypw25j50WX3XTx/GGUtAjAoLNEUQlVz0za4JF0LZxD0KYc4NkCZudBY6p2KwZZq5h/ldPuUce4+iV/w9FXRHYfrN7x6pwb6puH6w7wmgpz0BAD89icSbeH6IbHEeRHmCPepm1cW2pVc9jObaYhoi0NA3ADj5pykZSfBlT6FSw8fVVjKhCk0qjjEcb6aSqCPjGy9/f8APot6NowaZu1hZTOWzgAWAkAERvjRefYvru7ytbiLFv8ATpf6TFGanl6WG1sa41qYLjBawkeLToloMxbK4BqPNN5e6CCWN6ZDGkmRplO741eNqH9pYDYZKYBndlZPddWmG5WuqVHUuZENJlwefuE7i3fl9qPHPRT0Jg+UeIptqOqsYXUjlgBzS6XdIjdBMEGFZ19o0yWh1GXua57SIMiOk0kQ4agablX0OVLalM1HUXZRDSJa6c198aR7VcbL2jQbXomoyCBnzFrXNDYMtdBnQi0KOXpU9ozMW39qxH2Ugik+a3S+s6Leh1YvpY/dUN+KYMG0/sEjnj9RDjByfvIyT2aQj4l9b9pru5+k2m5tR1OkHQ5gcZa8tyy1gvftC5lSMKAcS5tT8csDc+W9MlzeoCOE2WEn/HTat6rc1SgcpbakAYMMJcAGnuMK05MV+ZxdekSXlgA0gXDXZhrfUeA4lVVPFEcyC+ekwkTYmB0xNzceQKBT2qynjMU9+VoGTM69+jOnhuCOHG2do+SyXp7XgCCxp0kA+xGIOYXtBkXmZEeESsfyc5d4OoKdJtQ5+qZEAFoAmTuJ0iVrqNdrxLXBwmJF0vSSYkOynm4zx0cxcGz2xeFV4sVhTrGpzYbzTyMjnk5sukPERCs34gB4YdSCR4a+oVXypq/ZqocLFsCLm+losJ39iVsOSvN+VGNqBpqOeQW0nEE3c4ZiAJOnSIHgsbhtgPOGYM7Ye39oaRmmAyMh6PW6YI7jdX+369Y0A3ENYHvouawNJIc01Glr9evlJdH8Kz2B2rXoYd7ZBNN5otDgZDXtc695vuV8YrlesVNOrkourAl7yxwAc6WsJdkzxqTExNr9gWe54u1JJ3DhAj0VnjqzQ2mAyG5Lyc2Z2Ygug6XDgg16IFXogBuSbadW5W06RkTdiCllYK883LzbjBjQcVaclKkurxZkjKNePuhVuz2AsaCAek+x/lN9O5SeSGIDecDnQLEW36H0Cr6L7TOUzvrG/wAn/c5URNyrXb9bM8FpmG+8qlpuJEkdYA27lj9108fxgjdEUOUdjTCbn7PajNPyydqrm12YC2WfFTG4E/M/FHp7Mcf0lb+Lk1WmDoI8UraJ7ldN2E+Lg+IPvThsPiWjxCMn7ChbY9ye0fw+q0LNlMGtQeX6IzNm0t9Q+A/VVOKdZkM/h9U5mHH4ge5aluAw+9zj4x8URuEww3OPj+iPEvJlObkX6MaST70VlABpAfc6Ead3YtWKOH/AT3l3xRGsobqXtPxT8R5RjW4LMR0plwDuwE3NytPi6ZhhmczGiALDK1rRcazBVgxlLdRae8SptLCndQA/s/RLxyi85ip2hgZrioHtIaGttMuhrdN26FX4DCuZVq1HNMOzxBbJzExv7VrW0D+Gm3xZ8U5jjxaPAfBCZyxjcLsyp+zc3HT5xrtbQJ3hXzcHmrOcQ7K5gYYBnqwYEK4a8/i9g+CMx3Fx8ypvE/JX4rZIqVnVG5+lS5oggaEaxxQMRsBz6Tab89nl5IIBc4ggySLC50AV/wA4N0+JKI1x/CPFLD86rMVs17w0ZerlGoykNa4Qd95jRRMRsKpVqVOcH1by13RguBDS29xIuN6vw4jh896dTI+8T3CPilJgvO1SYHkuWnPHTLg9xJBExLssst0rjfA7VptlNq0payq5rHPY85ScwLWkGCQRBdeIjcopxIGke2Ux20COsTHAD3KLx1U5Vs9o8pQQ3IYc2LkgyIuD2qo5S8qRUw7mBkuLhEAloscswZ1B0G5Z5u2sOSBU54zPVa0+qJyr2NzmBFWkwim17HEkUQ7L1b5JcbuBg8NN6i/FJ2vjzuqLbOLc/mHNOeHOF4BytAsNBpaVn6zKjqNeoW5Sa1NwGpsHiBG4ZmqwxGFqGk2m1oGUkh4cdHda2WOy3vXU6Lx9586azEafdhXMT3GYxOCe8ME3yl0EXEueY8/VBfRcMoOopunzcY9qv6lM5x94Ftzlkxm7Dczv7dEY7Louvee4g/EK4NUVNs0mgW6ThaRrCn4NjKbRoJBmd8OI3o+I2UxrCWlwgEjvieHYolPBOyNc102NiO0/PimaNtXEDcfu/FRW1rbrD9FN/ZwQRUok2sWdEjysfEKCNnne13sHvUeO1pOeRFqYg3glR8ynuwMfdcu/ZOwqsRbogxb/AMRThiH8T5lKMadzaY/safzApx2hUP3o/lAb+UBayRntIC48UVrSo4qp4qK4lJaztRQwcVEbURBVTJMaAjNI4KAKic16aVi144BFbXVe0I7GIJPZjnDRxA7DCUYgn9VHpU1OwzaY62Y9jYHtM+iVyE5lQlScPRe4w0OP8oJ9ERuLaOpTY3td03f5reQRKu0Hvs55I4TDfIWUWngrdnuHXLW/zOE/4RLvYiZANDPaJA9oUIVVwr957oU9nMWlHEBvWDTwku9xCSpjybAgDgAB5xr4qtjNZ0wj5gpUbiMfEzMDU7h8Sh0dr0wZe6R4+2EZz2mxgoLmU/wt8gnMC62dtPCO1ewH+IR6hbHZ2wqdVoe1lN7TvBYQfJeW1MPTjq+RI9CrjAcqMVSYGMrODWiGg5XwOEvBMdinlP0cxv6nI+iJqPbmIFmy0eAJAjzXnnLLFU2PIDK7KcHMxuIhpIIyktGZpAINt/EJcXyqxjgZrvPZIaD/AIWhZTamKrVQc9z4/FHHjfs9/Q+Fr1KozDoiSIPWEGLy2ykZCNTMbyT7oCicnanQcLyCD/iEe5WLvm6nteRXue3ngJbdjtCdzm637UWrRB3+nxT3jsTM6c5UWRHxlI8285yeidcvA+KjYAzTYXAxHgbnhdSdoVfqqn8rvQoOzKg5lnd7yql7GdHYnI4CGBsawXGfMlRDRbw9pUmqATIN+w/MqO4vG4Ed5B9IVanAnUW8PVD5hvD2lSBVB7+1IT3Jhnw9KXIYCm4TZ1Wp1Kb3doBjzNkyABTwp52Tk/e1aTP4Qc7/APDTn1R6f7K3/q1T/bTYfzOTJXMCMxqfXe1x6LAwcJc4+bkjR2qgKxikU2dyjNRQ/sT1OJTAjNKhirwTufCWjE4P7SnCooIrxx8o9URrid47PnekMS+dG8j3LqM8I7/ehNgdp4nX9EZj+1IhqbB3o4eo8D9U4kDefapNKntXBxUVrjxn2J4qfJSwDl6Hzsa2TS+yDzmt4QY/O9qG9x3E9unwUJ2PbuufYjYMc50RAJ4kj0Rh+kPGUXk9Ykd/uTaJpj95nMDRpInvlbbZ30aVKuVzqga03sAfV0qy2h9FtNtJxFV7nAEwALxwCPPjDzXmmy64Y8mDDm2iCbGb+Eqb/wD1mukNa8kdg+KqqZ5uoAZljy090lt/Aq4NZZ320xBxO0nAwKTjbuQqe05s5j2nfwU6o+VEq0mkyQPIIwBY6uObf1uqePBJs+qOaZ1jbcHcexJWwzXAz6lCZhw0QJjhKZpb6reDvJ6Y6q3+LyehB8JeeHFNOGVMh3u/z+9Byj8Tvb8FJJTJVAIbZy/uaNKn25c7/N3wQMVtKrU/eVHOHCSB5C3sUJKCqRgwKI0oDXJwKYSMwShxQWlOzJgcFEDlF5w7oRGdp9w80ySTUt2/7apxBOvzCE08EUR3/Pagh2ti51Twez0QC+LHwRaRPz8EyPAN5+YUhjLWPzohh0CEhqcUgMZ4/Pgkzu7PegNeD90+y/tRAfnekHc6RrPz4plTEO3W9vsSlk/PxQ3M7/Z5IM6ninfDRSBWPYq40vn5KPTBA1CVOBVKwnQd4VrsLaIaQMrfG/qFU1cPOgAPs9EDmntvwSlOzX0XyexLKuHaQ0AjUABonjZWLyALek6+5fP+x+WeKw/UdI3tcJCvnfSpXLQBSYHTJMkg9nYsb8d3o5f2D9LuDY2syq1uU1Gkv6OWS0gNPaY9FmGS4B2Y3AO7f4Im2eUdbGvmvk6DTkDGwAHOkzvJ0F+Cj7Nf0IP3SR4I8Wkp7mH8UeCaWn8Xs/VSHhBKAC6eI8v1Q8pO8b/nVGchEICE/CSZkeX6rjh77vL9VIKQpgEsO6PI/FdLuI8j8U8pqekqw5cHpkJytOCNeE/OgtRAEyO5w7vNPA4nyTWp7SmQotCKHIBMJzdyYSQ+3YiAqOwSjNVJHaAE7nfncgtd89y7h88UFg5qWkrgf9kG4Kc210DEptSJTzvmN/zooznxPZ7lwqW3pAXNJt7JRGt3yg08R2eiI6okZ0/JSFAqVo1SU688UjFqPsbwq2u48ZSYnEybW3IGUlLNOFNRIaifTwua0qUdjkCS4eHcSq8aLyiDQrhr5cYGU+oUrZeKBc+NNeChYuhDgDcTBTsNDajQNDY+Kz5TKuXpdmsOPz4IZqDihAdgTcqkxXPQy5DcBwQyUgI4oZcmlMKDOJSZkxM+d6A//9k="/>
          <p:cNvSpPr>
            <a:spLocks noChangeAspect="1" noChangeArrowheads="1"/>
          </p:cNvSpPr>
          <p:nvPr/>
        </p:nvSpPr>
        <p:spPr bwMode="auto">
          <a:xfrm>
            <a:off x="155575" y="-1919288"/>
            <a:ext cx="55911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4" descr="data:image/jpeg;base64,/9j/4AAQSkZJRgABAQAAAQABAAD/2wCEAAkGBxQTEhUUEhQWFRUXGBgXFRgVGBcZFhgcGBYYFxgWGBwYHCggGholHBgVITEhJSkrLi4uGB8zODMsNygtLisBCgoKDg0OGhAQGiwkHCQsLCwsLCwsLCwsLCwsLCwsLCwsLCwsLCwsLCwsLCwsLCwsLCwsLCwsLCwsLCwsLCwsLP/AABEIAL4BCgMBIgACEQEDEQH/xAAcAAABBQEBAQAAAAAAAAAAAAADAQIEBQYABwj/xABIEAABAwIDAwkEBwYEBQUBAAABAAIRAyEEEjEFQVEGEyIyYXGBkbGhwdHwByMkQlKy4RQzYnJzgpKis/E0Q1PCwxYXRGPTFf/EABkBAAMBAQEAAAAAAAAAAAAAAAABAgMEBf/EACMRAQEBAAICAgICAwAAAAAAAAABEQIhEjEDQTJRImETccH/2gAMAwEAAhEDEQA/APOaTCHT2QQdFLpPkXsdPcPco9B1yI0j2qTzYII+dV6Ljqa1lx4+5Hp0y0NDbjNefE28VGouOa9xHjMqfh3hwaR3xv0KmoSMO4GY3GO7SytdlY6pQqc5RcWuBgzdpFui5v3m9liLwQqxlLeLdIG2/SxUjCVNzrEvIHbAn0CzuVXHp61ya5TU8UI6lUAlzJmYMFzD95s+I3gK9XitIEZXNJDmy5pBIIINiCND8SN5W85NcrcxFLEkB8gNqRDHk6B25r/8p7Ccq5+fDPTo48pWb2kZrVT/APY/85Qmn5un4ozUeTF3O9SmA8feuW3t1SINK+JrdlKl+aqVZ4a3sVbg9nGrXxDgYDWUh1nCbVHfdInxVs/ZpoQC6c1wbn1cU+Vgk6EoQaon8DvzMC33JofZMP8A0af5AvO6UioXcKTj/nZ32mPXcvR+T4+y4f8Ao0/yNWk/GMb+VT1y5cg3QuXLkAi5KuQCQuXLkByRKkQCLkqRBGpCnJpQMR8b1R/PT9tRqKUDaB6H91P/AFGo5TGGkJhCeU0oGBkJsIhCbCelj5los1T2Uy0AN4jXhKbhgW5t95APdopWHeCGzYuix46wu7XLR6LgXEbwAfP/AGUsUbsO8THiCmNpXMjd8UejSLSwNu0CDOuggyptKD4eoRAdqXESNIuRPCwCn0GAjjc+9RsI4OA3XNjY2J+ClYehljLYZnEjcZzHwvdRVEogsbxaGuJ3ute3G0+xWLKbXyDBvF7/AHdD4FR8M6WwRDshJHrfepdPDw6RbpSe3oRf2eSVpovNOYBEubbtcJ4cR2a8JsBJpNloIIIiRF1JwjpDQ4QYb3E5SYB36FLVwYaC9sjqyBpff3rm+ThPcdHx876onJRrTUxge4NtT1IH/LPHvU3bjAHtyvDhGrSCBc2MFQeTOFDn4smZz0xbspN+KmbXpBrwBPVm5neeK57e3TnSPgxDqvZQd+cfBeh7EEYej/Sp/kC85w7Z54jUUT7c2+LGy9I2UPqKX9Nn5Qtp+MYX3UtcuXJhy5ckQCpFy5BuXLl0oDkiVcgiJClXIM1IU5NKCQdrPApOcSABDiTYANcCSfJee4z6Q6xe7mmDJJySy8TAJl4vv0XoO2jFCoeDSfK68Ne4l79bO7vKE4ePc9l1zUoUnu1exjj3loJ0UgheNM+lerhmtoDDsdzbWtzOe6TDRBgBMqfTNiN2HojvNQ+8J4Mr2YpF4q76YsXuo4YeFU/+RM/94cZ/0sN/hq//AKo8Syszh4Mxe/wR20AQ2QDofIKGcASCWPcx0k20PeFNoMcwU23eNCSelob9q67XJf6SaNNwLiDNhAOkgH9FOoVRLWmzi0mO6JE+KBh6wJcN7bGbbgfep9Ngkd3wU2iQVlEHKTuJI8jfyJR8KxzQAekJdJ3i5I7+CDhqBblDTAE2N5mfK6mYWrZucZSQ4/w2PHxU2mfSa2ozsLdDYwRvGoUumHA/iBdPaBk3cbj2ofMgiQYJaIcNY1EFSKbiCcwkSbjcA2bjfedOxTarBqDQ4MOsZT2jok34G6XES2mQbjoCTrYb+P6p9KmCWuad4Mjf0DE8bHekxpPNkOF5aJGh6Mk9m9Z8/TTh7C5G4p7X4staCOdaLgn/AJNPeCFJ29iXuqgvABDQIFrSTxPFA5GOEYuSP+JaLx/0aKftxwNXjYaHvXJv8sdmdI+CeftHDmfdUiPh8IO25Kbep4ikwAFrmtAymL5QASOKxOz+ri/6I/JXWY5PcrGMrnD1Dzbmvim8GATuDvwu4HQ6W39HGbHPfb3tcqbYW2edAa+1SPB3aO3sVxKDKuSLpQCrkiSUgcqDb3JSliqrKlR9ZuUQWsfDXDWCIMa6tgq+SJhDwOyqVJmSmwAd5J75JJnxRTTe3qOkfhfPsdqPEO8EddKNCPh8Xme5hY5pa1pOaL5i4WIser7VJUOmfr3/ANOn+eqpaQckK5VXKXa37NQdVDS8y1rRulxi9xA8UB599Ie1K4xT2h4bTY1oABI1aHFxvEyTu0AWRc/6yrLZ6U3/ANijcrNqnEVTVcGgPDc0WbDTltJ8boNSl9Y8wNd/eU4pk9tQa7yBAtb+0KIRP3jw9wGuis9s0/r3aCzfQKscEa08eoY0lOjv9i43S5+xULMaTDV2mmXHo9YHNbQkdysRT0+dxUVmHBYQbgz6lSmYfpNIJGWbDQyIuui152DHDhzXAiQRB8lKo0TnBBtlIym4mRBUdjnhryQHmTlAsYyi3fqp9Ks0PymxDc19ImNfBRarD8LVMMD2w4tkxdoIi0+PsU/DEOAIuCJBGh0Q8OJDSLgtBBGh0iE3Cmm4gMs4McButIBgb7hTp4mNw5A6By9FoA1aADw7rKVTrROYQJdfUQBMnggMD27swAYODpzQ4ndEQfNTaVRptoZcINpjWOxK05BadEEggxeZG/oECeIj0Cj7UJFKCPvNEjQ9GSY3XlS24aDLSWmZMaE5Mtxv3eQUPblUilDgLvbcaHoXJ4XUcvTTj7YTD8pGYWvjA81ZLqbqYp82WkhkOzZ2mLRceVlpcJtJuJYKzA4NdIbny5+i4tk5ABumy8o5S1ftda03/wC0L0DkmcuEpAxo42IcLvcbEGCp5cJJrWcr6aXAN+rxZgWpD/TrGx8I8Vi8fyao1iK9Jwztc0V2bnGQDY9V3sPtW02a76jGG37sDv8Aq6wgHjfTsWGOxcRRxPPtdmovdmdlsW5jOVw/Dfu7lXH0zvs7kdyvq0Zo4zMBTLRzjpz0zmaMr95bcX1HaNPcdh7aFUBriC4gFrhGV4OhBFp9V4pTxdDalPKSKVUtALwBrmaWC/8AEOrO+xKueRmBxeEq4am7I/D1avM9eXMqNNR5cBEtblbodezUuiPbFy5coNy4LkjdEvsyrly5MOSJUiAh0/8AiH/0qf56qmKDTP2l/wDSp/nqqcgOK815f8o3ONXDBkNYWmfvOy5XGL2FwLhekleH/SJicmMxXZlIE6kinu8B5oVGT23UMNZOrC6o7g3O437Ladw3q6oEy6dYBJO+ZWO2ywmi0zuOaNDD32PcZt2dgWuqAFx0ENb6FXhKDbxPPmODe7RVzndin7XgVTvsPeq6dVn9uiX+MLHcmZe0+SVj7DuRc3Z8+SqXDzWjo4qKIe9pHEC+phWTKjcwbPSIJA32iVjf/Urw7KGsc0G2oMA2UhvKcyHOpNMAgXMwYJuZ4Ba2uDwrbMjz/wBlLpsue74rzXG7QD3NNIOYOsRN80kyI8FttjY0ik11SrTk0mkB5AcXS+5kzBGXyU6fLhk1afs4YGuaILWFoAsI6M20+6qevUpgAOJLmtNOTILn9YARI6Tmk+I3Kn5TcqK9Ktlo1GBuRkgBrwCR0hmI7AoGE5U1Q+a7WVW3BhrQ6cpDSCBa8XhHjd056enbGx9NzJDiWgsbmMkEudlADt5mPNXHMteCDDgcwO/sIWE5O8ucM0FtZjqTi7MS0F7NRqZzSAANNwWo2ftrB1zlpV2h5a+IJYemRpmiXzBi5Suli6bhyD0TvJg3HUgDiBMHz4qn5W1XCk0FsdMXBt1J8Lki/BaDm3gmCHXJg2MZLAEfxbyN6yfLHa1OpQAY5riKjbNc0yObkmx0uAo9qjyDb4zYiqZFjvIB0AsCb+C3HJV/2Wl3H8zl5/tqTXqndNzuFhrwW65O1fs9LTq6AQNToNy15Toa3Gxj9lxn8v8A4avxWAwW2sRTxLqFRp5tzyW556uaQ5h4acR2StrszGsZhMU1xLXPFrEg9HIBMQOk5o8Vm8Jylp1Xuwz2dJry1pAkdB0SQbtsNQT4KeP2VcMHQxrXHBObRqP6T7WkFp6TRuNwSJHELYclcNWpOwnPZXtfVLA6ZqMezMTmtoQDEGb+CyOF5KM/+DXawPIIc+XNZkIMSwF3vHFbDkvSrsdg3Vw1wq1XNDhIe17M+bMCIghpggzx1S5HHqAXLglUmQptLTz9UrimUnbu8+1Rv8j+hUiVIrJyRNdWaHBpIzG4E3PbCdKAgUz9qf8A0af56qnyqbF4oUq1aodGYdrjJgdF1U6ryEfSJtHnDTp1A7pFrRzbHON7CYv3paucbXupXgf0l32niGzHQaWgfy0pPZuV3s/lbtdtVjqtJ1SmD02BlNhcOGaLfos/yqx3PYupWc3mnPp3YSCWQ1ghxgD7s+KJT8bPbIYynGDaOAePKq8LWh9937tn5e9ZXHO+yNAMyav+q+L+S1TBBtHUp2/tHxWiaz+3BNYk/hHqVVluvzwVzt4fW/2j1cqkG57/AILPe3TJ/GBNajQmNNkUI1UihBHckDzGqGSkW+uJIZnJABJJ0A7UlR7jGckkdEZpJAGjb6dybhqpa4Oa4tIkgtJBBg3BGhVgdu4giHVc44VWsqfnaVUK6r0QP9VOZtNriA/D0HSRJaH0zwn6t4bN+CgFwnTemSZTzEZoMXvAI0gpzI7N2tu/W0qLTqWjpAXkA20TwdOlw1neEyW+zsQQ4FxcRG658D5K1pV27hx3AW8DPr3rNYU9LUaepAVpSqWHd7wlZ2PpVYnHPpYio5hg5hwIMQRY2W22LDKFEW/dtPnJ3+CwGPI5188fct/g3g06RdY80wkBsAS0EwBAAvoNFNhW5BsTiIOWOtlkgkWzNMECxuGnwUqlgcG+oalIhteYeASCTmhxLHa3m4F+Kh46hBGbMIjVo/EB+K17IdDkkWVnV+czZnFwbliC9x7d2ZKYNmHYDk9isKxzaDw+oS3I7Nl6LXCQQ4wNdJPcdFteSWJrmphOfow2o9xZUlsZ2h2cZZlp1E2WMwT6+FY4ufUq5dMwBbAdDg2xPDgrWlyimoykRlc0GqHg2YTJdG9vhO5Ty7ipLr3RcvJDyil7qXOuLqYLnt510sAAJJhl7RZEpcsmNpGrzo5tzsmYlxGYDNA+rmYErmvyX6jf/H/b1HEsBgkdWSO+CPeVC2ZjWVHkUyHNa0XBm8xE+BWZwfK45m06gBDw3KW6w6wMWMd10H6PMTldVbqIJ/zT/wBxUzvl5CzJjfrkjHSJSrZk5BxfUdGuU+hRio2PdFKodYY437GlAY7l3XgVWTGejTDgOsWB9UuA77D+5eJYTGFtUPHXJcZ1F3MaRG+RUd7F7By+oufimBjyw8xqJg9Mi8dpBXjNGl9S50wMzWRO89IkbphvBKTtrbnDZe2kxm164c2q7EEOgQ1oEaHMCIjQ6nWR2Kr5YYphxVam4gDK8SNc3OS0cNAFS4yRodRc2kntIAUPEUSX5qhkwHOPEkTHfoE/i437us+PPqz/AEmuP2WkCIAzAnvqOIPkthTOhG+myP8ADCx/7QDh9NSQBHb8AtdgXSxkGfq2adgFltYFLygJ5wfyD1cqfefngrzlG0c6P5B+Zypw25j50WX3XTx/GGUtAjAoLNEUQlVz0za4JF0LZxD0KYc4NkCZudBY6p2KwZZq5h/ldPuUce4+iV/w9FXRHYfrN7x6pwb6puH6w7wmgpz0BAD89icSbeH6IbHEeRHmCPepm1cW2pVc9jObaYhoi0NA3ADj5pykZSfBlT6FSw8fVVjKhCk0qjjEcb6aSqCPjGy9/f8APot6NowaZu1hZTOWzgAWAkAERvjRefYvru7ytbiLFv8ATpf6TFGanl6WG1sa41qYLjBawkeLToloMxbK4BqPNN5e6CCWN6ZDGkmRplO741eNqH9pYDYZKYBndlZPddWmG5WuqVHUuZENJlwefuE7i3fl9qPHPRT0Jg+UeIptqOqsYXUjlgBzS6XdIjdBMEGFZ19o0yWh1GXua57SIMiOk0kQ4agablX0OVLalM1HUXZRDSJa6c198aR7VcbL2jQbXomoyCBnzFrXNDYMtdBnQi0KOXpU9ozMW39qxH2Ugik+a3S+s6Leh1YvpY/dUN+KYMG0/sEjnj9RDjByfvIyT2aQj4l9b9pru5+k2m5tR1OkHQ5gcZa8tyy1gvftC5lSMKAcS5tT8csDc+W9MlzeoCOE2WEn/HTat6rc1SgcpbakAYMMJcAGnuMK05MV+ZxdekSXlgA0gXDXZhrfUeA4lVVPFEcyC+ekwkTYmB0xNzceQKBT2qynjMU9+VoGTM69+jOnhuCOHG2do+SyXp7XgCCxp0kA+xGIOYXtBkXmZEeESsfyc5d4OoKdJtQ5+qZEAFoAmTuJ0iVrqNdrxLXBwmJF0vSSYkOynm4zx0cxcGz2xeFV4sVhTrGpzYbzTyMjnk5sukPERCs34gB4YdSCR4a+oVXypq/ZqocLFsCLm+losJ39iVsOSvN+VGNqBpqOeQW0nEE3c4ZiAJOnSIHgsbhtgPOGYM7Ye39oaRmmAyMh6PW6YI7jdX+369Y0A3ENYHvouawNJIc01Glr9evlJdH8Kz2B2rXoYd7ZBNN5otDgZDXtc695vuV8YrlesVNOrkourAl7yxwAc6WsJdkzxqTExNr9gWe54u1JJ3DhAj0VnjqzQ2mAyG5Lyc2Z2Ygug6XDgg16IFXogBuSbadW5W06RkTdiCllYK883LzbjBjQcVaclKkurxZkjKNePuhVuz2AsaCAek+x/lN9O5SeSGIDecDnQLEW36H0Cr6L7TOUzvrG/wAn/c5URNyrXb9bM8FpmG+8qlpuJEkdYA27lj9108fxgjdEUOUdjTCbn7PajNPyydqrm12YC2WfFTG4E/M/FHp7Mcf0lb+Lk1WmDoI8UraJ7ldN2E+Lg+IPvThsPiWjxCMn7ChbY9ye0fw+q0LNlMGtQeX6IzNm0t9Q+A/VVOKdZkM/h9U5mHH4ge5aluAw+9zj4x8URuEww3OPj+iPEvJlObkX6MaST70VlABpAfc6Ead3YtWKOH/AT3l3xRGsobqXtPxT8R5RjW4LMR0plwDuwE3NytPi6ZhhmczGiALDK1rRcazBVgxlLdRae8SptLCndQA/s/RLxyi85ip2hgZrioHtIaGttMuhrdN26FX4DCuZVq1HNMOzxBbJzExv7VrW0D+Gm3xZ8U5jjxaPAfBCZyxjcLsyp+zc3HT5xrtbQJ3hXzcHmrOcQ7K5gYYBnqwYEK4a8/i9g+CMx3Fx8ypvE/JX4rZIqVnVG5+lS5oggaEaxxQMRsBz6Tab89nl5IIBc4ggySLC50AV/wA4N0+JKI1x/CPFLD86rMVs17w0ZerlGoykNa4Qd95jRRMRsKpVqVOcH1by13RguBDS29xIuN6vw4jh896dTI+8T3CPilJgvO1SYHkuWnPHTLg9xJBExLssst0rjfA7VptlNq0payq5rHPY85ScwLWkGCQRBdeIjcopxIGke2Ux20COsTHAD3KLx1U5Vs9o8pQQ3IYc2LkgyIuD2qo5S8qRUw7mBkuLhEAloscswZ1B0G5Z5u2sOSBU54zPVa0+qJyr2NzmBFWkwim17HEkUQ7L1b5JcbuBg8NN6i/FJ2vjzuqLbOLc/mHNOeHOF4BytAsNBpaVn6zKjqNeoW5Sa1NwGpsHiBG4ZmqwxGFqGk2m1oGUkh4cdHda2WOy3vXU6Lx9586azEafdhXMT3GYxOCe8ME3yl0EXEueY8/VBfRcMoOopunzcY9qv6lM5x94Ftzlkxm7Dczv7dEY7Louvee4g/EK4NUVNs0mgW6ThaRrCn4NjKbRoJBmd8OI3o+I2UxrCWlwgEjvieHYolPBOyNc102NiO0/PimaNtXEDcfu/FRW1rbrD9FN/ZwQRUok2sWdEjysfEKCNnne13sHvUeO1pOeRFqYg3glR8ynuwMfdcu/ZOwqsRbogxb/AMRThiH8T5lKMadzaY/safzApx2hUP3o/lAb+UBayRntIC48UVrSo4qp4qK4lJaztRQwcVEbURBVTJMaAjNI4KAKic16aVi144BFbXVe0I7GIJPZjnDRxA7DCUYgn9VHpU1OwzaY62Y9jYHtM+iVyE5lQlScPRe4w0OP8oJ9ERuLaOpTY3td03f5reQRKu0Hvs55I4TDfIWUWngrdnuHXLW/zOE/4RLvYiZANDPaJA9oUIVVwr957oU9nMWlHEBvWDTwku9xCSpjybAgDgAB5xr4qtjNZ0wj5gpUbiMfEzMDU7h8Sh0dr0wZe6R4+2EZz2mxgoLmU/wt8gnMC62dtPCO1ewH+IR6hbHZ2wqdVoe1lN7TvBYQfJeW1MPTjq+RI9CrjAcqMVSYGMrODWiGg5XwOEvBMdinlP0cxv6nI+iJqPbmIFmy0eAJAjzXnnLLFU2PIDK7KcHMxuIhpIIyktGZpAINt/EJcXyqxjgZrvPZIaD/AIWhZTamKrVQc9z4/FHHjfs9/Q+Fr1KozDoiSIPWEGLy2ykZCNTMbyT7oCicnanQcLyCD/iEe5WLvm6nteRXue3ngJbdjtCdzm637UWrRB3+nxT3jsTM6c5UWRHxlI8285yeidcvA+KjYAzTYXAxHgbnhdSdoVfqqn8rvQoOzKg5lnd7yql7GdHYnI4CGBsawXGfMlRDRbw9pUmqATIN+w/MqO4vG4Ed5B9IVanAnUW8PVD5hvD2lSBVB7+1IT3Jhnw9KXIYCm4TZ1Wp1Kb3doBjzNkyABTwp52Tk/e1aTP4Qc7/APDTn1R6f7K3/q1T/bTYfzOTJXMCMxqfXe1x6LAwcJc4+bkjR2qgKxikU2dyjNRQ/sT1OJTAjNKhirwTufCWjE4P7SnCooIrxx8o9URrid47PnekMS+dG8j3LqM8I7/ehNgdp4nX9EZj+1IhqbB3o4eo8D9U4kDefapNKntXBxUVrjxn2J4qfJSwDl6Hzsa2TS+yDzmt4QY/O9qG9x3E9unwUJ2PbuufYjYMc50RAJ4kj0Rh+kPGUXk9Ykd/uTaJpj95nMDRpInvlbbZ30aVKuVzqga03sAfV0qy2h9FtNtJxFV7nAEwALxwCPPjDzXmmy64Y8mDDm2iCbGb+Eqb/wD1mukNa8kdg+KqqZ5uoAZljy090lt/Aq4NZZ320xBxO0nAwKTjbuQqe05s5j2nfwU6o+VEq0mkyQPIIwBY6uObf1uqePBJs+qOaZ1jbcHcexJWwzXAz6lCZhw0QJjhKZpb6reDvJ6Y6q3+LyehB8JeeHFNOGVMh3u/z+9Byj8Tvb8FJJTJVAIbZy/uaNKn25c7/N3wQMVtKrU/eVHOHCSB5C3sUJKCqRgwKI0oDXJwKYSMwShxQWlOzJgcFEDlF5w7oRGdp9w80ySTUt2/7apxBOvzCE08EUR3/Pagh2ti51Twez0QC+LHwRaRPz8EyPAN5+YUhjLWPzohh0CEhqcUgMZ4/Pgkzu7PegNeD90+y/tRAfnekHc6RrPz4plTEO3W9vsSlk/PxQ3M7/Z5IM6ninfDRSBWPYq40vn5KPTBA1CVOBVKwnQd4VrsLaIaQMrfG/qFU1cPOgAPs9EDmntvwSlOzX0XyexLKuHaQ0AjUABonjZWLyALek6+5fP+x+WeKw/UdI3tcJCvnfSpXLQBSYHTJMkg9nYsb8d3o5f2D9LuDY2syq1uU1Gkv6OWS0gNPaY9FmGS4B2Y3AO7f4Im2eUdbGvmvk6DTkDGwAHOkzvJ0F+Cj7Nf0IP3SR4I8Wkp7mH8UeCaWn8Xs/VSHhBKAC6eI8v1Q8pO8b/nVGchEICE/CSZkeX6rjh77vL9VIKQpgEsO6PI/FdLuI8j8U8pqekqw5cHpkJytOCNeE/OgtRAEyO5w7vNPA4nyTWp7SmQotCKHIBMJzdyYSQ+3YiAqOwSjNVJHaAE7nfncgtd89y7h88UFg5qWkrgf9kG4Kc210DEptSJTzvmN/zooznxPZ7lwqW3pAXNJt7JRGt3yg08R2eiI6okZ0/JSFAqVo1SU688UjFqPsbwq2u48ZSYnEybW3IGUlLNOFNRIaifTwua0qUdjkCS4eHcSq8aLyiDQrhr5cYGU+oUrZeKBc+NNeChYuhDgDcTBTsNDajQNDY+Kz5TKuXpdmsOPz4IZqDihAdgTcqkxXPQy5DcBwQyUgI4oZcmlMKDOJSZkxM+d6A//9k="/>
          <p:cNvSpPr>
            <a:spLocks noChangeAspect="1" noChangeArrowheads="1"/>
          </p:cNvSpPr>
          <p:nvPr/>
        </p:nvSpPr>
        <p:spPr bwMode="auto">
          <a:xfrm>
            <a:off x="307975" y="-1766888"/>
            <a:ext cx="55911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03" y="1050842"/>
            <a:ext cx="2123578" cy="1518898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8" name="3 Marcador de texto"/>
          <p:cNvSpPr>
            <a:spLocks noGrp="1"/>
          </p:cNvSpPr>
          <p:nvPr>
            <p:ph type="body" sz="quarter" idx="14"/>
          </p:nvPr>
        </p:nvSpPr>
        <p:spPr>
          <a:xfrm>
            <a:off x="865703" y="2582014"/>
            <a:ext cx="2258635" cy="584775"/>
          </a:xfrm>
        </p:spPr>
        <p:txBody>
          <a:bodyPr/>
          <a:lstStyle/>
          <a:p>
            <a:pPr marL="0" indent="0" algn="l">
              <a:buNone/>
            </a:pPr>
            <a:r>
              <a:rPr lang="fr-FR" sz="1600" b="1" dirty="0" smtClean="0">
                <a:solidFill>
                  <a:schemeClr val="accent6"/>
                </a:solidFill>
              </a:rPr>
              <a:t>Réagir devant la crise urbaine</a:t>
            </a:r>
            <a:endParaRPr lang="fr-FR" sz="1600" b="1" dirty="0">
              <a:solidFill>
                <a:schemeClr val="accent6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5699747"/>
            <a:ext cx="9144000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Quel but pour les stratégies des villes méditerranéennes ?</a:t>
            </a:r>
            <a:endParaRPr lang="fr-FR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3 Marcador de texto"/>
          <p:cNvSpPr>
            <a:spLocks noGrp="1"/>
          </p:cNvSpPr>
          <p:nvPr>
            <p:ph type="body" sz="quarter" idx="14"/>
          </p:nvPr>
        </p:nvSpPr>
        <p:spPr>
          <a:xfrm>
            <a:off x="5292079" y="3204265"/>
            <a:ext cx="2703276" cy="584775"/>
          </a:xfrm>
        </p:spPr>
        <p:txBody>
          <a:bodyPr/>
          <a:lstStyle/>
          <a:p>
            <a:pPr marL="0" indent="0" algn="l">
              <a:buNone/>
            </a:pPr>
            <a:r>
              <a:rPr lang="fr-FR" sz="1600" b="1" dirty="0" smtClean="0">
                <a:solidFill>
                  <a:schemeClr val="accent6"/>
                </a:solidFill>
              </a:rPr>
              <a:t>Piloter les grandes transformations urbaines</a:t>
            </a:r>
            <a:endParaRPr lang="fr-FR" sz="1600" b="1" dirty="0">
              <a:solidFill>
                <a:schemeClr val="accent6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2956812" cy="1537989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40" y="3413559"/>
            <a:ext cx="2280628" cy="1518898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14" name="3 Marcador de texto"/>
          <p:cNvSpPr>
            <a:spLocks noGrp="1"/>
          </p:cNvSpPr>
          <p:nvPr>
            <p:ph type="body" sz="quarter" idx="14"/>
          </p:nvPr>
        </p:nvSpPr>
        <p:spPr>
          <a:xfrm>
            <a:off x="1998948" y="4932457"/>
            <a:ext cx="2258635" cy="584775"/>
          </a:xfrm>
        </p:spPr>
        <p:txBody>
          <a:bodyPr/>
          <a:lstStyle/>
          <a:p>
            <a:pPr marL="0" indent="0" algn="l">
              <a:buNone/>
            </a:pPr>
            <a:r>
              <a:rPr lang="fr-FR" sz="1600" b="1" dirty="0" smtClean="0">
                <a:solidFill>
                  <a:schemeClr val="accent6"/>
                </a:solidFill>
              </a:rPr>
              <a:t>Renforcer la démocratie locale</a:t>
            </a:r>
            <a:endParaRPr lang="fr-FR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SDV peuvent devenir un bon outil pour coordonner l’action des bailleurs de fonds</a:t>
            </a:r>
            <a:endParaRPr lang="fr-FR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3" y="1340768"/>
            <a:ext cx="685221" cy="1391419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27" y="3796989"/>
            <a:ext cx="2513261" cy="661384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92140"/>
            <a:ext cx="1152128" cy="766689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7891"/>
            <a:ext cx="1152525" cy="990600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5" b="26703"/>
          <a:stretch/>
        </p:blipFill>
        <p:spPr>
          <a:xfrm>
            <a:off x="2902244" y="1822487"/>
            <a:ext cx="2317828" cy="617401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2"/>
          <a:stretch/>
        </p:blipFill>
        <p:spPr>
          <a:xfrm>
            <a:off x="7282868" y="1480394"/>
            <a:ext cx="922685" cy="765088"/>
          </a:xfrm>
          <a:prstGeom prst="rect">
            <a:avLst/>
          </a:prstGeom>
        </p:spPr>
      </p:pic>
      <p:sp>
        <p:nvSpPr>
          <p:cNvPr id="22" name="206 Rectángulo"/>
          <p:cNvSpPr/>
          <p:nvPr/>
        </p:nvSpPr>
        <p:spPr>
          <a:xfrm>
            <a:off x="0" y="5699747"/>
            <a:ext cx="9144000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L’exemple des PCD (Maroc) élaborés avec l’appui du PNUD peuvent être une référence pour tous</a:t>
            </a:r>
            <a:endParaRPr lang="fr-FR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Coexistence des visions transversales avec approches sectoriels ou territoriaux</a:t>
            </a:r>
            <a:endParaRPr lang="fr-FR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sz="quarter" idx="14"/>
          </p:nvPr>
        </p:nvSpPr>
        <p:spPr>
          <a:xfrm>
            <a:off x="323528" y="2420888"/>
            <a:ext cx="3490273" cy="954107"/>
          </a:xfrm>
        </p:spPr>
        <p:txBody>
          <a:bodyPr vert="horz" wrap="square" lIns="0" tIns="45720" rIns="0" bIns="45720" rtlCol="0">
            <a:spAutoFit/>
          </a:bodyPr>
          <a:lstStyle/>
          <a:p>
            <a:pPr marL="0" indent="0">
              <a:buNone/>
            </a:pPr>
            <a:r>
              <a:rPr lang="fr-FR" sz="2800" b="1" dirty="0">
                <a:latin typeface="Benjamin Gothic" pitchFamily="34" charset="0"/>
              </a:rPr>
              <a:t>Développement économique local</a:t>
            </a: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1377261" y="1412776"/>
            <a:ext cx="2258635" cy="4616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indent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lang="es-ES" sz="2400" b="1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36575" indent="-1682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/>
              <a:defRPr lang="es-ES" sz="120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93763" indent="-158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s-ES" sz="120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2538" indent="-14922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s-ES" sz="120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609725" indent="-14922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s-ES" sz="1200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dirty="0">
                <a:solidFill>
                  <a:srgbClr val="00B0F0"/>
                </a:solidFill>
              </a:rPr>
              <a:t>Médinas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5699747"/>
            <a:ext cx="9144000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Il est nécessaire d’avoir une vision transversale de la complexité de la ville</a:t>
            </a:r>
            <a:endParaRPr lang="fr-FR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3 Marcador de texto"/>
          <p:cNvSpPr>
            <a:spLocks noGrp="1"/>
          </p:cNvSpPr>
          <p:nvPr>
            <p:ph type="body" sz="quarter" idx="14"/>
          </p:nvPr>
        </p:nvSpPr>
        <p:spPr>
          <a:xfrm>
            <a:off x="5001741" y="1046341"/>
            <a:ext cx="3170659" cy="1179737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Lutte contre la pauvreté</a:t>
            </a:r>
            <a:endParaRPr lang="fr-FR" sz="3200" b="1" dirty="0">
              <a:solidFill>
                <a:schemeClr val="accent4">
                  <a:lumMod val="40000"/>
                  <a:lumOff val="60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11" name="3 Marcador de texto"/>
          <p:cNvSpPr>
            <a:spLocks noGrp="1"/>
          </p:cNvSpPr>
          <p:nvPr>
            <p:ph type="body" sz="quarter" idx="14"/>
          </p:nvPr>
        </p:nvSpPr>
        <p:spPr>
          <a:xfrm>
            <a:off x="1968241" y="3701842"/>
            <a:ext cx="2603759" cy="1077218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 smtClean="0">
                <a:solidFill>
                  <a:srgbClr val="FFFF00"/>
                </a:solidFill>
                <a:latin typeface="Swiss921 BT" pitchFamily="34" charset="0"/>
              </a:rPr>
              <a:t>Changement climatique</a:t>
            </a:r>
            <a:endParaRPr lang="fr-FR" sz="3200" b="1" dirty="0">
              <a:solidFill>
                <a:srgbClr val="FFFF00"/>
              </a:solidFill>
              <a:latin typeface="Swiss921 BT" pitchFamily="34" charset="0"/>
            </a:endParaRPr>
          </a:p>
        </p:txBody>
      </p:sp>
      <p:sp>
        <p:nvSpPr>
          <p:cNvPr id="12" name="3 Marcador de texto"/>
          <p:cNvSpPr>
            <a:spLocks noGrp="1"/>
          </p:cNvSpPr>
          <p:nvPr>
            <p:ph type="body" sz="quarter" idx="14"/>
          </p:nvPr>
        </p:nvSpPr>
        <p:spPr>
          <a:xfrm>
            <a:off x="6282622" y="3284984"/>
            <a:ext cx="1433485" cy="830997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gate-Bold" pitchFamily="2" charset="0"/>
              </a:rPr>
              <a:t>Politiques du Genre</a:t>
            </a:r>
            <a:endParaRPr lang="fr-FR" sz="2400" b="1" dirty="0">
              <a:solidFill>
                <a:schemeClr val="bg2">
                  <a:lumMod val="40000"/>
                  <a:lumOff val="60000"/>
                </a:schemeClr>
              </a:solidFill>
              <a:latin typeface="Agate-Bold" pitchFamily="2" charset="0"/>
            </a:endParaRPr>
          </a:p>
        </p:txBody>
      </p:sp>
      <p:sp>
        <p:nvSpPr>
          <p:cNvPr id="13" name="3 Marcador de texto"/>
          <p:cNvSpPr>
            <a:spLocks noGrp="1"/>
          </p:cNvSpPr>
          <p:nvPr>
            <p:ph type="body" sz="quarter" idx="14"/>
          </p:nvPr>
        </p:nvSpPr>
        <p:spPr>
          <a:xfrm>
            <a:off x="2507360" y="4781026"/>
            <a:ext cx="2652500" cy="1077218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 smtClean="0">
                <a:solidFill>
                  <a:schemeClr val="accent6"/>
                </a:solidFill>
                <a:latin typeface="Comic Sans MS" pitchFamily="66" charset="0"/>
              </a:rPr>
              <a:t>Jeuneuse</a:t>
            </a:r>
            <a:endParaRPr lang="fr-FR" sz="3200" b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4" name="3 Marcador de texto"/>
          <p:cNvSpPr txBox="1">
            <a:spLocks/>
          </p:cNvSpPr>
          <p:nvPr/>
        </p:nvSpPr>
        <p:spPr>
          <a:xfrm>
            <a:off x="5387534" y="4363562"/>
            <a:ext cx="1860412" cy="830997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indent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lang="es-ES" sz="2400" b="1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36575" indent="-1682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/>
              <a:defRPr lang="es-ES" sz="120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93763" indent="-158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s-ES" sz="120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2538" indent="-14922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s-ES" sz="120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609725" indent="-14922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s-ES" sz="1200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sz="4800" dirty="0" smtClean="0">
                <a:solidFill>
                  <a:srgbClr val="990099"/>
                </a:solidFill>
                <a:latin typeface="Times New Rom B" pitchFamily="2" charset="0"/>
              </a:rPr>
              <a:t>Port</a:t>
            </a:r>
            <a:endParaRPr lang="fr-FR" sz="4800" dirty="0">
              <a:solidFill>
                <a:srgbClr val="990099"/>
              </a:solidFill>
              <a:latin typeface="Times New Rom B" pitchFamily="2" charset="0"/>
            </a:endParaRPr>
          </a:p>
        </p:txBody>
      </p:sp>
      <p:sp>
        <p:nvSpPr>
          <p:cNvPr id="16" name="3 Marcador de texto"/>
          <p:cNvSpPr txBox="1">
            <a:spLocks/>
          </p:cNvSpPr>
          <p:nvPr/>
        </p:nvSpPr>
        <p:spPr>
          <a:xfrm>
            <a:off x="4067944" y="2240850"/>
            <a:ext cx="4104456" cy="830997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indent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lang="es-ES" sz="2400" b="1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36575" indent="-1682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/>
              <a:defRPr lang="es-ES" sz="120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93763" indent="-158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s-ES" sz="120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2538" indent="-14922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s-ES" sz="120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609725" indent="-14922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s-ES" sz="1200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sz="4800" dirty="0" smtClean="0">
                <a:solidFill>
                  <a:srgbClr val="990099"/>
                </a:solidFill>
                <a:latin typeface="Benjamin Gothic" pitchFamily="34" charset="0"/>
              </a:rPr>
              <a:t>Bidonvilles</a:t>
            </a:r>
            <a:endParaRPr lang="fr-FR" sz="4800" dirty="0">
              <a:solidFill>
                <a:srgbClr val="990099"/>
              </a:solidFill>
              <a:latin typeface="Benjamin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4 Rectángulo"/>
          <p:cNvSpPr/>
          <p:nvPr/>
        </p:nvSpPr>
        <p:spPr>
          <a:xfrm>
            <a:off x="0" y="5699747"/>
            <a:ext cx="9144000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Quel rôle pour les villes ? Leadership et lobbying</a:t>
            </a:r>
            <a:endParaRPr lang="fr-FR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14"/>
          </p:nvPr>
        </p:nvSpPr>
        <p:spPr>
          <a:xfrm>
            <a:off x="3419872" y="3158540"/>
            <a:ext cx="2996785" cy="2462213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rgbClr val="F7E5EE"/>
                </a:solidFill>
              </a:rPr>
              <a:t>Manque de compétences, de capacité technique et du cadre institutionnel (villes métropolitaines) :   </a:t>
            </a:r>
            <a:r>
              <a:rPr lang="fr-FR" sz="1800" dirty="0">
                <a:solidFill>
                  <a:srgbClr val="FFC1D6"/>
                </a:solidFill>
              </a:rPr>
              <a:t>Risque de proposer une vision et une action qui ne soit pas vraiment transformatrice</a:t>
            </a:r>
          </a:p>
          <a:p>
            <a:pPr marL="0" indent="0">
              <a:buNone/>
            </a:pPr>
            <a:endParaRPr lang="fr-FR" sz="1800" dirty="0">
              <a:solidFill>
                <a:srgbClr val="F7E5EE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difficulté d’intégrer </a:t>
            </a:r>
            <a:r>
              <a:rPr lang="fr-FR" dirty="0"/>
              <a:t>les problématiques multi-niveau</a:t>
            </a:r>
            <a:br>
              <a:rPr lang="fr-FR" dirty="0"/>
            </a:br>
            <a:r>
              <a:rPr lang="fr-FR" dirty="0" smtClean="0"/>
              <a:t>dans les travaux et les réflexions locales</a:t>
            </a:r>
            <a:endParaRPr lang="fr-FR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2" y="1556792"/>
            <a:ext cx="2376264" cy="1457221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96752"/>
            <a:ext cx="2527803" cy="1470253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3569"/>
            <a:ext cx="2924175" cy="990600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71" y="2780928"/>
            <a:ext cx="19431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4"/>
          </p:nvPr>
        </p:nvSpPr>
        <p:spPr>
          <a:xfrm>
            <a:off x="678028" y="1196752"/>
            <a:ext cx="7710396" cy="2677656"/>
          </a:xfrm>
        </p:spPr>
        <p:txBody>
          <a:bodyPr/>
          <a:lstStyle/>
          <a:p>
            <a:r>
              <a:rPr lang="fr-FR" sz="1600" dirty="0" smtClean="0"/>
              <a:t>La participation et la concertation ont des objectifs très difficiles de coordonner</a:t>
            </a:r>
          </a:p>
          <a:p>
            <a:endParaRPr lang="fr-FR" sz="1600" dirty="0"/>
          </a:p>
          <a:p>
            <a:r>
              <a:rPr lang="fr-FR" sz="1600" dirty="0" smtClean="0"/>
              <a:t>Le langage utilisé par les uns et par les outres ne c’est pas le même</a:t>
            </a:r>
          </a:p>
          <a:p>
            <a:endParaRPr lang="fr-FR" sz="1600" dirty="0"/>
          </a:p>
          <a:p>
            <a:r>
              <a:rPr lang="fr-FR" sz="2000" dirty="0" smtClean="0"/>
              <a:t>Il faut choisir où nous mettons l’accent… </a:t>
            </a:r>
            <a:r>
              <a:rPr lang="fr-FR" sz="3200" dirty="0" smtClean="0"/>
              <a:t>mais les stratégies ont besoin des décideurs</a:t>
            </a:r>
            <a:endParaRPr lang="fr-FR" sz="3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L’équilibre impossible entre participation et concertation</a:t>
            </a:r>
            <a:endParaRPr lang="fr-FR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8" y="4437113"/>
            <a:ext cx="2776822" cy="1847849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30" y="4437113"/>
            <a:ext cx="3288733" cy="184785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69" y="4437114"/>
            <a:ext cx="2668019" cy="184785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5296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Réseaux des villes et bailleurs de fonds : vraiment font-ils (nous) transfert de savoir-faire ?</a:t>
            </a:r>
            <a:endParaRPr lang="fr-FR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9080"/>
            <a:ext cx="2743200" cy="166687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4" y="4382835"/>
            <a:ext cx="2453259" cy="183994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91" y="4382835"/>
            <a:ext cx="2453258" cy="183994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95276"/>
            <a:ext cx="2212851" cy="166180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0" name="1 Marcador de texto"/>
          <p:cNvSpPr>
            <a:spLocks noGrp="1"/>
          </p:cNvSpPr>
          <p:nvPr>
            <p:ph type="body" sz="quarter" idx="14"/>
          </p:nvPr>
        </p:nvSpPr>
        <p:spPr>
          <a:xfrm>
            <a:off x="3923928" y="1484784"/>
            <a:ext cx="4271308" cy="234333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F7E5EE"/>
                </a:solidFill>
              </a:rPr>
              <a:t>La plupart des techniciens engagés aux SDV ne font pas partie des structures municipales ni feront partie des futurs mécanismes de suivi </a:t>
            </a:r>
          </a:p>
        </p:txBody>
      </p:sp>
    </p:spTree>
    <p:extLst>
      <p:ext uri="{BB962C8B-B14F-4D97-AF65-F5344CB8AC3E}">
        <p14:creationId xmlns:p14="http://schemas.microsoft.com/office/powerpoint/2010/main" val="35858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G HORIZONTAL">
  <a:themeElements>
    <a:clrScheme name="Personalizado 1">
      <a:dk1>
        <a:sysClr val="windowText" lastClr="000000"/>
      </a:dk1>
      <a:lt1>
        <a:sysClr val="window" lastClr="FFFFFF"/>
      </a:lt1>
      <a:dk2>
        <a:srgbClr val="333333"/>
      </a:dk2>
      <a:lt2>
        <a:srgbClr val="5F5F5F"/>
      </a:lt2>
      <a:accent1>
        <a:srgbClr val="808080"/>
      </a:accent1>
      <a:accent2>
        <a:srgbClr val="DDDDDD"/>
      </a:accent2>
      <a:accent3>
        <a:srgbClr val="AA3871"/>
      </a:accent3>
      <a:accent4>
        <a:srgbClr val="D06E9F"/>
      </a:accent4>
      <a:accent5>
        <a:srgbClr val="E9BDD3"/>
      </a:accent5>
      <a:accent6>
        <a:srgbClr val="F7E5EE"/>
      </a:accent6>
      <a:hlink>
        <a:srgbClr val="C0DE8E"/>
      </a:hlink>
      <a:folHlink>
        <a:srgbClr val="C0DE8E"/>
      </a:folHlink>
    </a:clrScheme>
    <a:fontScheme name="Nuevo formato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9525">
          <a:solidFill>
            <a:schemeClr val="tx2"/>
          </a:solidFill>
        </a:ln>
      </a:spPr>
      <a:bodyPr lIns="36000" rIns="36000" rtlCol="0" anchor="ctr"/>
      <a:lstStyle>
        <a:defPPr algn="ctr">
          <a:spcBef>
            <a:spcPts val="300"/>
          </a:spcBef>
          <a:defRPr sz="11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792864197FBE468FAF52C6FB6C24D4" ma:contentTypeVersion="0" ma:contentTypeDescription="Crear nuevo documento." ma:contentTypeScope="" ma:versionID="398357f6dee8ec360dc08108afbdbfaf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E17A862-B60A-4CFF-97A3-702E3E6BE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86B7E2F-2449-498C-8355-DEAA0910C8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77335F-092A-4C04-A64F-D2C114917D31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507</Words>
  <Application>Microsoft Office PowerPoint</Application>
  <PresentationFormat>Presentació en pantalla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4" baseType="lpstr">
      <vt:lpstr>ALG HORIZONTAL</vt:lpstr>
      <vt:lpstr>L'analyse et les tendances des stratégies de développement urbain dans la Méditerranée</vt:lpstr>
      <vt:lpstr>Presentació del PowerPoint</vt:lpstr>
      <vt:lpstr>SDV, un voyage allée – retour Les villes n’ont pas toujours la initiative</vt:lpstr>
      <vt:lpstr>Les buts ne sont pas les mêmes dans les différents contextes </vt:lpstr>
      <vt:lpstr>Les SDV peuvent devenir un bon outil pour coordonner l’action des bailleurs de fonds</vt:lpstr>
      <vt:lpstr>Coexistence des visions transversales avec approches sectoriels ou territoriaux</vt:lpstr>
      <vt:lpstr>La difficulté d’intégrer les problématiques multi-niveau dans les travaux et les réflexions locales</vt:lpstr>
      <vt:lpstr>L’équilibre impossible entre participation et concertation</vt:lpstr>
      <vt:lpstr>Réseaux des villes et bailleurs de fonds : vraiment font-ils (nous) transfert de savoir-faire ?</vt:lpstr>
      <vt:lpstr>Et bien, le plan est fait. Et maintenant?</vt:lpstr>
      <vt:lpstr>Réfléchir sur la forme…</vt:lpstr>
      <vt:lpstr>... et réfléchir sur le fond</vt:lpstr>
      <vt:lpstr>Presentació del PowerPoint</vt:lpstr>
    </vt:vector>
  </TitlesOfParts>
  <Company>ALG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 Imagen Corporativa  Portada: Arial  Rounded MT a 20</dc:title>
  <dc:creator>Alfons Segura</dc:creator>
  <cp:lastModifiedBy>Ajuntament de Barcelona</cp:lastModifiedBy>
  <cp:revision>53</cp:revision>
  <dcterms:created xsi:type="dcterms:W3CDTF">2013-02-27T10:37:17Z</dcterms:created>
  <dcterms:modified xsi:type="dcterms:W3CDTF">2013-11-21T09:17:41Z</dcterms:modified>
</cp:coreProperties>
</file>